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6.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7.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8.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9.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0.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1.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2.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3.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4.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5.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26.xml" ContentType="application/vnd.openxmlformats-officedocument.them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27.xml" ContentType="application/vnd.openxmlformats-officedocument.theme+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83" r:id="rId4"/>
    <p:sldMasterId id="2147483723" r:id="rId5"/>
    <p:sldMasterId id="2147483688" r:id="rId6"/>
    <p:sldMasterId id="2147483689" r:id="rId7"/>
    <p:sldMasterId id="2147483900" r:id="rId8"/>
    <p:sldMasterId id="2147483913" r:id="rId9"/>
    <p:sldMasterId id="2147484058" r:id="rId10"/>
    <p:sldMasterId id="2147484071" r:id="rId11"/>
    <p:sldMasterId id="2147486942" r:id="rId12"/>
    <p:sldMasterId id="2147487027" r:id="rId13"/>
    <p:sldMasterId id="2147488119" r:id="rId14"/>
    <p:sldMasterId id="2147488308" r:id="rId15"/>
    <p:sldMasterId id="2147488411" r:id="rId16"/>
    <p:sldMasterId id="2147488635" r:id="rId17"/>
    <p:sldMasterId id="2147488696" r:id="rId18"/>
    <p:sldMasterId id="2147488720" r:id="rId19"/>
    <p:sldMasterId id="2147488732" r:id="rId20"/>
    <p:sldMasterId id="2147488805" r:id="rId21"/>
    <p:sldMasterId id="2147488817" r:id="rId22"/>
    <p:sldMasterId id="2147488854" r:id="rId23"/>
    <p:sldMasterId id="2147488879" r:id="rId24"/>
    <p:sldMasterId id="2147488915" r:id="rId25"/>
    <p:sldMasterId id="2147488940" r:id="rId26"/>
    <p:sldMasterId id="2147489012" r:id="rId27"/>
    <p:sldMasterId id="2147489049" r:id="rId28"/>
    <p:sldMasterId id="2147489064" r:id="rId29"/>
    <p:sldMasterId id="2147489077" r:id="rId30"/>
    <p:sldMasterId id="2147489089" r:id="rId31"/>
  </p:sldMasterIdLst>
  <p:notesMasterIdLst>
    <p:notesMasterId r:id="rId53"/>
  </p:notesMasterIdLst>
  <p:handoutMasterIdLst>
    <p:handoutMasterId r:id="rId54"/>
  </p:handoutMasterIdLst>
  <p:sldIdLst>
    <p:sldId id="8163" r:id="rId32"/>
    <p:sldId id="9091" r:id="rId33"/>
    <p:sldId id="9125" r:id="rId34"/>
    <p:sldId id="9118" r:id="rId35"/>
    <p:sldId id="9120" r:id="rId36"/>
    <p:sldId id="9114" r:id="rId37"/>
    <p:sldId id="9089" r:id="rId38"/>
    <p:sldId id="9095" r:id="rId39"/>
    <p:sldId id="2990" r:id="rId40"/>
    <p:sldId id="9117" r:id="rId41"/>
    <p:sldId id="5935" r:id="rId42"/>
    <p:sldId id="9122" r:id="rId43"/>
    <p:sldId id="9123" r:id="rId44"/>
    <p:sldId id="9124" r:id="rId45"/>
    <p:sldId id="9024" r:id="rId46"/>
    <p:sldId id="9054" r:id="rId47"/>
    <p:sldId id="943" r:id="rId48"/>
    <p:sldId id="8993" r:id="rId49"/>
    <p:sldId id="9005" r:id="rId50"/>
    <p:sldId id="8977" r:id="rId51"/>
    <p:sldId id="9051" r:id="rId52"/>
  </p:sldIdLst>
  <p:sldSz cx="9144000" cy="6858000" type="screen4x3"/>
  <p:notesSz cx="6858000" cy="92964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6348" algn="l" rtl="0" fontAlgn="base">
      <a:spcBef>
        <a:spcPct val="0"/>
      </a:spcBef>
      <a:spcAft>
        <a:spcPct val="0"/>
      </a:spcAft>
      <a:defRPr b="1" kern="1200">
        <a:solidFill>
          <a:schemeClr val="tx1"/>
        </a:solidFill>
        <a:latin typeface="Arial" charset="0"/>
        <a:ea typeface="+mn-ea"/>
        <a:cs typeface="Arial" charset="0"/>
      </a:defRPr>
    </a:lvl2pPr>
    <a:lvl3pPr marL="912696" algn="l" rtl="0" fontAlgn="base">
      <a:spcBef>
        <a:spcPct val="0"/>
      </a:spcBef>
      <a:spcAft>
        <a:spcPct val="0"/>
      </a:spcAft>
      <a:defRPr b="1" kern="1200">
        <a:solidFill>
          <a:schemeClr val="tx1"/>
        </a:solidFill>
        <a:latin typeface="Arial" charset="0"/>
        <a:ea typeface="+mn-ea"/>
        <a:cs typeface="Arial" charset="0"/>
      </a:defRPr>
    </a:lvl3pPr>
    <a:lvl4pPr marL="1369046" algn="l" rtl="0" fontAlgn="base">
      <a:spcBef>
        <a:spcPct val="0"/>
      </a:spcBef>
      <a:spcAft>
        <a:spcPct val="0"/>
      </a:spcAft>
      <a:defRPr b="1" kern="1200">
        <a:solidFill>
          <a:schemeClr val="tx1"/>
        </a:solidFill>
        <a:latin typeface="Arial" charset="0"/>
        <a:ea typeface="+mn-ea"/>
        <a:cs typeface="Arial" charset="0"/>
      </a:defRPr>
    </a:lvl4pPr>
    <a:lvl5pPr marL="1825394" algn="l" rtl="0" fontAlgn="base">
      <a:spcBef>
        <a:spcPct val="0"/>
      </a:spcBef>
      <a:spcAft>
        <a:spcPct val="0"/>
      </a:spcAft>
      <a:defRPr b="1" kern="1200">
        <a:solidFill>
          <a:schemeClr val="tx1"/>
        </a:solidFill>
        <a:latin typeface="Arial" charset="0"/>
        <a:ea typeface="+mn-ea"/>
        <a:cs typeface="Arial" charset="0"/>
      </a:defRPr>
    </a:lvl5pPr>
    <a:lvl6pPr marL="2281742" algn="l" defTabSz="912696" rtl="0" eaLnBrk="1" latinLnBrk="0" hangingPunct="1">
      <a:defRPr b="1" kern="1200">
        <a:solidFill>
          <a:schemeClr val="tx1"/>
        </a:solidFill>
        <a:latin typeface="Arial" charset="0"/>
        <a:ea typeface="+mn-ea"/>
        <a:cs typeface="Arial" charset="0"/>
      </a:defRPr>
    </a:lvl6pPr>
    <a:lvl7pPr marL="2738090" algn="l" defTabSz="912696" rtl="0" eaLnBrk="1" latinLnBrk="0" hangingPunct="1">
      <a:defRPr b="1" kern="1200">
        <a:solidFill>
          <a:schemeClr val="tx1"/>
        </a:solidFill>
        <a:latin typeface="Arial" charset="0"/>
        <a:ea typeface="+mn-ea"/>
        <a:cs typeface="Arial" charset="0"/>
      </a:defRPr>
    </a:lvl7pPr>
    <a:lvl8pPr marL="3194429" algn="l" defTabSz="912696" rtl="0" eaLnBrk="1" latinLnBrk="0" hangingPunct="1">
      <a:defRPr b="1" kern="1200">
        <a:solidFill>
          <a:schemeClr val="tx1"/>
        </a:solidFill>
        <a:latin typeface="Arial" charset="0"/>
        <a:ea typeface="+mn-ea"/>
        <a:cs typeface="Arial" charset="0"/>
      </a:defRPr>
    </a:lvl8pPr>
    <a:lvl9pPr marL="3650784" algn="l" defTabSz="912696" rtl="0" eaLnBrk="1" latinLnBrk="0" hangingPunct="1">
      <a:defRPr b="1"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5FB6ABF6-4D33-492A-80AE-A68C1FB5DC2F}">
          <p14:sldIdLst>
            <p14:sldId id="8163"/>
            <p14:sldId id="9091"/>
            <p14:sldId id="9125"/>
            <p14:sldId id="9118"/>
            <p14:sldId id="9120"/>
            <p14:sldId id="9114"/>
            <p14:sldId id="9089"/>
            <p14:sldId id="9095"/>
          </p14:sldIdLst>
        </p14:section>
        <p14:section name="Untitled Section" id="{2F5D89F2-3D89-4F80-BF5D-0767E74AEF5A}">
          <p14:sldIdLst>
            <p14:sldId id="2990"/>
            <p14:sldId id="9117"/>
            <p14:sldId id="5935"/>
            <p14:sldId id="9122"/>
            <p14:sldId id="9123"/>
            <p14:sldId id="9124"/>
          </p14:sldIdLst>
        </p14:section>
        <p14:section name="Untitled Section" id="{25061270-0B8D-4BF8-828F-CB08243A3190}">
          <p14:sldIdLst>
            <p14:sldId id="9024"/>
            <p14:sldId id="9054"/>
            <p14:sldId id="943"/>
            <p14:sldId id="8993"/>
            <p14:sldId id="9005"/>
            <p14:sldId id="8977"/>
            <p14:sldId id="905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9" userDrawn="1">
          <p15:clr>
            <a:srgbClr val="A4A3A4"/>
          </p15:clr>
        </p15:guide>
        <p15:guide id="2" pos="2160" userDrawn="1">
          <p15:clr>
            <a:srgbClr val="A4A3A4"/>
          </p15:clr>
        </p15:guide>
        <p15:guide id="3" pos="2208" userDrawn="1">
          <p15:clr>
            <a:srgbClr val="A4A3A4"/>
          </p15:clr>
        </p15:guide>
        <p15:guide id="4" pos="2113" userDrawn="1">
          <p15:clr>
            <a:srgbClr val="A4A3A4"/>
          </p15:clr>
        </p15:guide>
        <p15:guide id="5" pos="2257" userDrawn="1">
          <p15:clr>
            <a:srgbClr val="A4A3A4"/>
          </p15:clr>
        </p15:guide>
        <p15:guide id="6" pos="206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initial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5B9BD5"/>
    <a:srgbClr val="FFFFFF"/>
    <a:srgbClr val="99CCFF"/>
    <a:srgbClr val="B2B2B2"/>
    <a:srgbClr val="FF9900"/>
    <a:srgbClr val="CC99FF"/>
    <a:srgbClr val="66CCFF"/>
    <a:srgbClr val="00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387" autoAdjust="0"/>
  </p:normalViewPr>
  <p:slideViewPr>
    <p:cSldViewPr>
      <p:cViewPr varScale="1">
        <p:scale>
          <a:sx n="73" d="100"/>
          <a:sy n="73" d="100"/>
        </p:scale>
        <p:origin x="-994" y="-77"/>
      </p:cViewPr>
      <p:guideLst>
        <p:guide orient="horz" pos="2160"/>
        <p:guide pos="2880"/>
      </p:guideLst>
    </p:cSldViewPr>
  </p:slideViewPr>
  <p:outlineViewPr>
    <p:cViewPr>
      <p:scale>
        <a:sx n="33" d="100"/>
        <a:sy n="33" d="100"/>
      </p:scale>
      <p:origin x="0" y="5587"/>
    </p:cViewPr>
  </p:outlineViewPr>
  <p:notesTextViewPr>
    <p:cViewPr>
      <p:scale>
        <a:sx n="100" d="100"/>
        <a:sy n="100" d="100"/>
      </p:scale>
      <p:origin x="0" y="0"/>
    </p:cViewPr>
  </p:notesTextViewPr>
  <p:sorterViewPr>
    <p:cViewPr>
      <p:scale>
        <a:sx n="158" d="100"/>
        <a:sy n="158" d="100"/>
      </p:scale>
      <p:origin x="0" y="11262"/>
    </p:cViewPr>
  </p:sorterViewPr>
  <p:notesViewPr>
    <p:cSldViewPr>
      <p:cViewPr varScale="1">
        <p:scale>
          <a:sx n="36" d="100"/>
          <a:sy n="36" d="100"/>
        </p:scale>
        <p:origin x="-1536" y="-90"/>
      </p:cViewPr>
      <p:guideLst>
        <p:guide orient="horz" pos="2929"/>
        <p:guide pos="2160"/>
        <p:guide pos="2208"/>
        <p:guide pos="2113"/>
        <p:guide pos="2257"/>
        <p:guide pos="206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8.xml"/><Relationship Id="rId21" Type="http://schemas.openxmlformats.org/officeDocument/2006/relationships/slideMaster" Target="slideMasters/slideMaster18.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Master" Target="slideMasters/slideMaster26.xml"/><Relationship Id="rId41" Type="http://schemas.openxmlformats.org/officeDocument/2006/relationships/slide" Target="slides/slide10.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 Target="slides/slide13.xml"/><Relationship Id="rId52"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20.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61" y="0"/>
            <a:ext cx="2972421" cy="465138"/>
          </a:xfrm>
          <a:prstGeom prst="rect">
            <a:avLst/>
          </a:prstGeom>
          <a:noFill/>
          <a:ln w="9525">
            <a:noFill/>
            <a:miter lim="800000"/>
            <a:headEnd/>
            <a:tailEnd/>
          </a:ln>
          <a:effectLst/>
        </p:spPr>
        <p:txBody>
          <a:bodyPr vert="horz" wrap="square" lIns="91247" tIns="45628" rIns="91247" bIns="45628" numCol="1" anchor="t" anchorCtr="0" compatLnSpc="1">
            <a:prstTxWarp prst="textNoShape">
              <a:avLst/>
            </a:prstTxWarp>
          </a:bodyPr>
          <a:lstStyle>
            <a:lvl1pPr>
              <a:defRPr sz="1200" b="0"/>
            </a:lvl1pPr>
          </a:lstStyle>
          <a:p>
            <a:pPr>
              <a:defRPr/>
            </a:pPr>
            <a:endParaRPr lang="en-CA" dirty="0"/>
          </a:p>
        </p:txBody>
      </p:sp>
      <p:sp>
        <p:nvSpPr>
          <p:cNvPr id="28675" name="Rectangle 3"/>
          <p:cNvSpPr>
            <a:spLocks noGrp="1" noChangeArrowheads="1"/>
          </p:cNvSpPr>
          <p:nvPr>
            <p:ph type="dt" sz="quarter" idx="1"/>
          </p:nvPr>
        </p:nvSpPr>
        <p:spPr bwMode="auto">
          <a:xfrm>
            <a:off x="3884087" y="0"/>
            <a:ext cx="2972421" cy="465138"/>
          </a:xfrm>
          <a:prstGeom prst="rect">
            <a:avLst/>
          </a:prstGeom>
          <a:noFill/>
          <a:ln w="9525">
            <a:noFill/>
            <a:miter lim="800000"/>
            <a:headEnd/>
            <a:tailEnd/>
          </a:ln>
          <a:effectLst/>
        </p:spPr>
        <p:txBody>
          <a:bodyPr vert="horz" wrap="square" lIns="91247" tIns="45628" rIns="91247" bIns="45628" numCol="1" anchor="t" anchorCtr="0" compatLnSpc="1">
            <a:prstTxWarp prst="textNoShape">
              <a:avLst/>
            </a:prstTxWarp>
          </a:bodyPr>
          <a:lstStyle>
            <a:lvl1pPr algn="r">
              <a:defRPr sz="1200" b="0"/>
            </a:lvl1pPr>
          </a:lstStyle>
          <a:p>
            <a:pPr>
              <a:defRPr/>
            </a:pPr>
            <a:endParaRPr lang="en-CA" dirty="0"/>
          </a:p>
        </p:txBody>
      </p:sp>
      <p:sp>
        <p:nvSpPr>
          <p:cNvPr id="28676" name="Rectangle 4"/>
          <p:cNvSpPr>
            <a:spLocks noGrp="1" noChangeArrowheads="1"/>
          </p:cNvSpPr>
          <p:nvPr>
            <p:ph type="ftr" sz="quarter" idx="2"/>
          </p:nvPr>
        </p:nvSpPr>
        <p:spPr bwMode="auto">
          <a:xfrm>
            <a:off x="61" y="8829675"/>
            <a:ext cx="2972421" cy="465138"/>
          </a:xfrm>
          <a:prstGeom prst="rect">
            <a:avLst/>
          </a:prstGeom>
          <a:noFill/>
          <a:ln w="9525">
            <a:noFill/>
            <a:miter lim="800000"/>
            <a:headEnd/>
            <a:tailEnd/>
          </a:ln>
          <a:effectLst/>
        </p:spPr>
        <p:txBody>
          <a:bodyPr vert="horz" wrap="square" lIns="91247" tIns="45628" rIns="91247" bIns="45628" numCol="1" anchor="b" anchorCtr="0" compatLnSpc="1">
            <a:prstTxWarp prst="textNoShape">
              <a:avLst/>
            </a:prstTxWarp>
          </a:bodyPr>
          <a:lstStyle>
            <a:lvl1pPr>
              <a:defRPr sz="1200" b="0"/>
            </a:lvl1pPr>
          </a:lstStyle>
          <a:p>
            <a:pPr>
              <a:defRPr/>
            </a:pPr>
            <a:endParaRPr lang="en-CA" dirty="0"/>
          </a:p>
        </p:txBody>
      </p:sp>
      <p:sp>
        <p:nvSpPr>
          <p:cNvPr id="28677" name="Rectangle 5"/>
          <p:cNvSpPr>
            <a:spLocks noGrp="1" noChangeArrowheads="1"/>
          </p:cNvSpPr>
          <p:nvPr>
            <p:ph type="sldNum" sz="quarter" idx="3"/>
          </p:nvPr>
        </p:nvSpPr>
        <p:spPr bwMode="auto">
          <a:xfrm>
            <a:off x="3884087" y="8829675"/>
            <a:ext cx="2972421" cy="465138"/>
          </a:xfrm>
          <a:prstGeom prst="rect">
            <a:avLst/>
          </a:prstGeom>
          <a:noFill/>
          <a:ln w="9525">
            <a:noFill/>
            <a:miter lim="800000"/>
            <a:headEnd/>
            <a:tailEnd/>
          </a:ln>
          <a:effectLst/>
        </p:spPr>
        <p:txBody>
          <a:bodyPr vert="horz" wrap="square" lIns="91247" tIns="45628" rIns="91247" bIns="45628" numCol="1" anchor="b" anchorCtr="0" compatLnSpc="1">
            <a:prstTxWarp prst="textNoShape">
              <a:avLst/>
            </a:prstTxWarp>
          </a:bodyPr>
          <a:lstStyle>
            <a:lvl1pPr algn="r">
              <a:defRPr sz="1200" b="0"/>
            </a:lvl1pPr>
          </a:lstStyle>
          <a:p>
            <a:pPr>
              <a:defRPr/>
            </a:pPr>
            <a:fld id="{41F4E0BF-CEEA-4569-8B5D-9A02FA1EF2C1}" type="slidenum">
              <a:rPr lang="en-CA"/>
              <a:pPr>
                <a:defRPr/>
              </a:pPr>
              <a:t>‹#›</a:t>
            </a:fld>
            <a:endParaRPr lang="en-CA" dirty="0"/>
          </a:p>
        </p:txBody>
      </p:sp>
    </p:spTree>
    <p:extLst>
      <p:ext uri="{BB962C8B-B14F-4D97-AF65-F5344CB8AC3E}">
        <p14:creationId xmlns:p14="http://schemas.microsoft.com/office/powerpoint/2010/main" val="790538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61" y="0"/>
            <a:ext cx="2972421" cy="465138"/>
          </a:xfrm>
          <a:prstGeom prst="rect">
            <a:avLst/>
          </a:prstGeom>
          <a:noFill/>
          <a:ln w="9525">
            <a:noFill/>
            <a:miter lim="800000"/>
            <a:headEnd/>
            <a:tailEnd/>
          </a:ln>
          <a:effectLst/>
        </p:spPr>
        <p:txBody>
          <a:bodyPr vert="horz" wrap="square" lIns="91247" tIns="45628" rIns="91247" bIns="45628" numCol="1" anchor="t" anchorCtr="0" compatLnSpc="1">
            <a:prstTxWarp prst="textNoShape">
              <a:avLst/>
            </a:prstTxWarp>
          </a:bodyPr>
          <a:lstStyle>
            <a:lvl1pPr>
              <a:defRPr sz="1200" b="0"/>
            </a:lvl1pPr>
          </a:lstStyle>
          <a:p>
            <a:pPr>
              <a:defRPr/>
            </a:pPr>
            <a:endParaRPr lang="en-CA" dirty="0"/>
          </a:p>
        </p:txBody>
      </p:sp>
      <p:sp>
        <p:nvSpPr>
          <p:cNvPr id="25603" name="Rectangle 3"/>
          <p:cNvSpPr>
            <a:spLocks noGrp="1" noChangeArrowheads="1"/>
          </p:cNvSpPr>
          <p:nvPr>
            <p:ph type="dt" idx="1"/>
          </p:nvPr>
        </p:nvSpPr>
        <p:spPr bwMode="auto">
          <a:xfrm>
            <a:off x="3884087" y="0"/>
            <a:ext cx="2972421" cy="465138"/>
          </a:xfrm>
          <a:prstGeom prst="rect">
            <a:avLst/>
          </a:prstGeom>
          <a:noFill/>
          <a:ln w="9525">
            <a:noFill/>
            <a:miter lim="800000"/>
            <a:headEnd/>
            <a:tailEnd/>
          </a:ln>
          <a:effectLst/>
        </p:spPr>
        <p:txBody>
          <a:bodyPr vert="horz" wrap="square" lIns="91247" tIns="45628" rIns="91247" bIns="45628" numCol="1" anchor="t" anchorCtr="0" compatLnSpc="1">
            <a:prstTxWarp prst="textNoShape">
              <a:avLst/>
            </a:prstTxWarp>
          </a:bodyPr>
          <a:lstStyle>
            <a:lvl1pPr algn="r">
              <a:defRPr sz="1200" b="0"/>
            </a:lvl1pPr>
          </a:lstStyle>
          <a:p>
            <a:pPr>
              <a:defRPr/>
            </a:pPr>
            <a:endParaRPr lang="en-CA" dirty="0"/>
          </a:p>
        </p:txBody>
      </p:sp>
      <p:sp>
        <p:nvSpPr>
          <p:cNvPr id="29700" name="Rectangle 4"/>
          <p:cNvSpPr>
            <a:spLocks noGrp="1" noRot="1" noChangeAspect="1" noChangeArrowheads="1" noTextEdit="1"/>
          </p:cNvSpPr>
          <p:nvPr>
            <p:ph type="sldImg" idx="2"/>
          </p:nvPr>
        </p:nvSpPr>
        <p:spPr bwMode="auto">
          <a:xfrm>
            <a:off x="11049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689529" y="4416461"/>
            <a:ext cx="5478946" cy="4183063"/>
          </a:xfrm>
          <a:prstGeom prst="rect">
            <a:avLst/>
          </a:prstGeom>
          <a:noFill/>
          <a:ln w="9525">
            <a:noFill/>
            <a:miter lim="800000"/>
            <a:headEnd/>
            <a:tailEnd/>
          </a:ln>
          <a:effectLst/>
        </p:spPr>
        <p:txBody>
          <a:bodyPr vert="horz" wrap="square" lIns="91247" tIns="45628" rIns="91247" bIns="45628"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5606" name="Rectangle 6"/>
          <p:cNvSpPr>
            <a:spLocks noGrp="1" noChangeArrowheads="1"/>
          </p:cNvSpPr>
          <p:nvPr>
            <p:ph type="ftr" sz="quarter" idx="4"/>
          </p:nvPr>
        </p:nvSpPr>
        <p:spPr bwMode="auto">
          <a:xfrm>
            <a:off x="61" y="8829675"/>
            <a:ext cx="2972421" cy="465138"/>
          </a:xfrm>
          <a:prstGeom prst="rect">
            <a:avLst/>
          </a:prstGeom>
          <a:noFill/>
          <a:ln w="9525">
            <a:noFill/>
            <a:miter lim="800000"/>
            <a:headEnd/>
            <a:tailEnd/>
          </a:ln>
          <a:effectLst/>
        </p:spPr>
        <p:txBody>
          <a:bodyPr vert="horz" wrap="square" lIns="91247" tIns="45628" rIns="91247" bIns="45628" numCol="1" anchor="b" anchorCtr="0" compatLnSpc="1">
            <a:prstTxWarp prst="textNoShape">
              <a:avLst/>
            </a:prstTxWarp>
          </a:bodyPr>
          <a:lstStyle>
            <a:lvl1pPr>
              <a:defRPr sz="1200" b="0"/>
            </a:lvl1pPr>
          </a:lstStyle>
          <a:p>
            <a:pPr>
              <a:defRPr/>
            </a:pPr>
            <a:endParaRPr lang="en-CA" dirty="0"/>
          </a:p>
        </p:txBody>
      </p:sp>
      <p:sp>
        <p:nvSpPr>
          <p:cNvPr id="25607" name="Rectangle 7"/>
          <p:cNvSpPr>
            <a:spLocks noGrp="1" noChangeArrowheads="1"/>
          </p:cNvSpPr>
          <p:nvPr>
            <p:ph type="sldNum" sz="quarter" idx="5"/>
          </p:nvPr>
        </p:nvSpPr>
        <p:spPr bwMode="auto">
          <a:xfrm>
            <a:off x="3884087" y="8829675"/>
            <a:ext cx="2972421" cy="465138"/>
          </a:xfrm>
          <a:prstGeom prst="rect">
            <a:avLst/>
          </a:prstGeom>
          <a:noFill/>
          <a:ln w="9525">
            <a:noFill/>
            <a:miter lim="800000"/>
            <a:headEnd/>
            <a:tailEnd/>
          </a:ln>
          <a:effectLst/>
        </p:spPr>
        <p:txBody>
          <a:bodyPr vert="horz" wrap="square" lIns="91247" tIns="45628" rIns="91247" bIns="45628" numCol="1" anchor="b" anchorCtr="0" compatLnSpc="1">
            <a:prstTxWarp prst="textNoShape">
              <a:avLst/>
            </a:prstTxWarp>
          </a:bodyPr>
          <a:lstStyle>
            <a:lvl1pPr algn="r">
              <a:defRPr sz="1200" b="0"/>
            </a:lvl1pPr>
          </a:lstStyle>
          <a:p>
            <a:pPr>
              <a:defRPr/>
            </a:pPr>
            <a:fld id="{5C44F89C-CEA3-45D4-8CC5-5E6EF0918BD9}" type="slidenum">
              <a:rPr lang="en-CA"/>
              <a:pPr>
                <a:defRPr/>
              </a:pPr>
              <a:t>‹#›</a:t>
            </a:fld>
            <a:endParaRPr lang="en-CA" dirty="0"/>
          </a:p>
        </p:txBody>
      </p:sp>
    </p:spTree>
    <p:extLst>
      <p:ext uri="{BB962C8B-B14F-4D97-AF65-F5344CB8AC3E}">
        <p14:creationId xmlns:p14="http://schemas.microsoft.com/office/powerpoint/2010/main" val="1066242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6348"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2696"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69046"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5394"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1742" algn="l" defTabSz="912696" rtl="0" eaLnBrk="1" latinLnBrk="0" hangingPunct="1">
      <a:defRPr sz="1200" kern="1200">
        <a:solidFill>
          <a:schemeClr val="tx1"/>
        </a:solidFill>
        <a:latin typeface="+mn-lt"/>
        <a:ea typeface="+mn-ea"/>
        <a:cs typeface="+mn-cs"/>
      </a:defRPr>
    </a:lvl6pPr>
    <a:lvl7pPr marL="2738090" algn="l" defTabSz="912696" rtl="0" eaLnBrk="1" latinLnBrk="0" hangingPunct="1">
      <a:defRPr sz="1200" kern="1200">
        <a:solidFill>
          <a:schemeClr val="tx1"/>
        </a:solidFill>
        <a:latin typeface="+mn-lt"/>
        <a:ea typeface="+mn-ea"/>
        <a:cs typeface="+mn-cs"/>
      </a:defRPr>
    </a:lvl7pPr>
    <a:lvl8pPr marL="3194429" algn="l" defTabSz="912696" rtl="0" eaLnBrk="1" latinLnBrk="0" hangingPunct="1">
      <a:defRPr sz="1200" kern="1200">
        <a:solidFill>
          <a:schemeClr val="tx1"/>
        </a:solidFill>
        <a:latin typeface="+mn-lt"/>
        <a:ea typeface="+mn-ea"/>
        <a:cs typeface="+mn-cs"/>
      </a:defRPr>
    </a:lvl8pPr>
    <a:lvl9pPr marL="3650784" algn="l" defTabSz="9126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44F89C-CEA3-45D4-8CC5-5E6EF0918BD9}" type="slidenum">
              <a:rPr lang="en-CA" smtClean="0">
                <a:solidFill>
                  <a:prstClr val="black"/>
                </a:solidFill>
              </a:rPr>
              <a:pPr>
                <a:defRPr/>
              </a:pPr>
              <a:t>1</a:t>
            </a:fld>
            <a:endParaRPr lang="en-CA" dirty="0">
              <a:solidFill>
                <a:prstClr val="black"/>
              </a:solidFill>
            </a:endParaRPr>
          </a:p>
        </p:txBody>
      </p:sp>
    </p:spTree>
    <p:extLst>
      <p:ext uri="{BB962C8B-B14F-4D97-AF65-F5344CB8AC3E}">
        <p14:creationId xmlns:p14="http://schemas.microsoft.com/office/powerpoint/2010/main" val="331123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11/17/2016 3:34 PM</a:t>
            </a:fld>
            <a:endParaRPr lang="en-US" dirty="0">
              <a:solidFill>
                <a:prstClr val="black"/>
              </a:solidFill>
            </a:endParaRPr>
          </a:p>
        </p:txBody>
      </p:sp>
      <p:sp>
        <p:nvSpPr>
          <p:cNvPr id="6" name="Footer Placeholder 5"/>
          <p:cNvSpPr>
            <a:spLocks noGrp="1"/>
          </p:cNvSpPr>
          <p:nvPr>
            <p:ph type="ftr" sz="quarter" idx="12"/>
          </p:nvPr>
        </p:nvSpPr>
        <p:spPr>
          <a:xfrm>
            <a:off x="0" y="8829967"/>
            <a:ext cx="6172200" cy="46482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200" y="8829967"/>
            <a:ext cx="684213" cy="464820"/>
          </a:xfrm>
        </p:spPr>
        <p:txBody>
          <a:bodyPr/>
          <a:lstStyle/>
          <a:p>
            <a:fld id="{EC87E0CF-87F6-4B58-B8B8-DCAB2DAAF3CA}"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04900" y="696913"/>
            <a:ext cx="4649788"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0861" indent="-284946" eaLnBrk="0" hangingPunct="0">
              <a:defRPr b="1">
                <a:solidFill>
                  <a:schemeClr val="tx1"/>
                </a:solidFill>
                <a:latin typeface="Arial" charset="0"/>
                <a:cs typeface="Arial" charset="0"/>
              </a:defRPr>
            </a:lvl2pPr>
            <a:lvl3pPr marL="1139786" indent="-227958" eaLnBrk="0" hangingPunct="0">
              <a:defRPr b="1">
                <a:solidFill>
                  <a:schemeClr val="tx1"/>
                </a:solidFill>
                <a:latin typeface="Arial" charset="0"/>
                <a:cs typeface="Arial" charset="0"/>
              </a:defRPr>
            </a:lvl3pPr>
            <a:lvl4pPr marL="1595699" indent="-227958" eaLnBrk="0" hangingPunct="0">
              <a:defRPr b="1">
                <a:solidFill>
                  <a:schemeClr val="tx1"/>
                </a:solidFill>
                <a:latin typeface="Arial" charset="0"/>
                <a:cs typeface="Arial" charset="0"/>
              </a:defRPr>
            </a:lvl4pPr>
            <a:lvl5pPr marL="2051614" indent="-227958" eaLnBrk="0" hangingPunct="0">
              <a:defRPr b="1">
                <a:solidFill>
                  <a:schemeClr val="tx1"/>
                </a:solidFill>
                <a:latin typeface="Arial" charset="0"/>
                <a:cs typeface="Arial" charset="0"/>
              </a:defRPr>
            </a:lvl5pPr>
            <a:lvl6pPr marL="2507527" indent="-227958" eaLnBrk="0" fontAlgn="base" hangingPunct="0">
              <a:spcBef>
                <a:spcPct val="0"/>
              </a:spcBef>
              <a:spcAft>
                <a:spcPct val="0"/>
              </a:spcAft>
              <a:defRPr b="1">
                <a:solidFill>
                  <a:schemeClr val="tx1"/>
                </a:solidFill>
                <a:latin typeface="Arial" charset="0"/>
                <a:cs typeface="Arial" charset="0"/>
              </a:defRPr>
            </a:lvl6pPr>
            <a:lvl7pPr marL="2963441" indent="-227958" eaLnBrk="0" fontAlgn="base" hangingPunct="0">
              <a:spcBef>
                <a:spcPct val="0"/>
              </a:spcBef>
              <a:spcAft>
                <a:spcPct val="0"/>
              </a:spcAft>
              <a:defRPr b="1">
                <a:solidFill>
                  <a:schemeClr val="tx1"/>
                </a:solidFill>
                <a:latin typeface="Arial" charset="0"/>
                <a:cs typeface="Arial" charset="0"/>
              </a:defRPr>
            </a:lvl7pPr>
            <a:lvl8pPr marL="3419356" indent="-227958" eaLnBrk="0" fontAlgn="base" hangingPunct="0">
              <a:spcBef>
                <a:spcPct val="0"/>
              </a:spcBef>
              <a:spcAft>
                <a:spcPct val="0"/>
              </a:spcAft>
              <a:defRPr b="1">
                <a:solidFill>
                  <a:schemeClr val="tx1"/>
                </a:solidFill>
                <a:latin typeface="Arial" charset="0"/>
                <a:cs typeface="Arial" charset="0"/>
              </a:defRPr>
            </a:lvl8pPr>
            <a:lvl9pPr marL="3875270" indent="-227958" eaLnBrk="0" fontAlgn="base" hangingPunct="0">
              <a:spcBef>
                <a:spcPct val="0"/>
              </a:spcBef>
              <a:spcAft>
                <a:spcPct val="0"/>
              </a:spcAft>
              <a:defRPr b="1">
                <a:solidFill>
                  <a:schemeClr val="tx1"/>
                </a:solidFill>
                <a:latin typeface="Arial" charset="0"/>
                <a:cs typeface="Arial" charset="0"/>
              </a:defRPr>
            </a:lvl9pPr>
          </a:lstStyle>
          <a:p>
            <a:pPr eaLnBrk="1" hangingPunct="1"/>
            <a:fld id="{86384857-4853-44EF-855F-952CC7987178}" type="slidenum">
              <a:rPr lang="en-CA" b="0" smtClean="0"/>
              <a:pPr eaLnBrk="1" hangingPunct="1"/>
              <a:t>9</a:t>
            </a:fld>
            <a:endParaRPr lang="en-CA" b="0"/>
          </a:p>
        </p:txBody>
      </p:sp>
    </p:spTree>
    <p:extLst>
      <p:ext uri="{BB962C8B-B14F-4D97-AF65-F5344CB8AC3E}">
        <p14:creationId xmlns:p14="http://schemas.microsoft.com/office/powerpoint/2010/main" val="196802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04900" y="696913"/>
            <a:ext cx="4649788"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0861" indent="-284946" eaLnBrk="0" hangingPunct="0">
              <a:defRPr b="1">
                <a:solidFill>
                  <a:schemeClr val="tx1"/>
                </a:solidFill>
                <a:latin typeface="Arial" charset="0"/>
                <a:cs typeface="Arial" charset="0"/>
              </a:defRPr>
            </a:lvl2pPr>
            <a:lvl3pPr marL="1139786" indent="-227958" eaLnBrk="0" hangingPunct="0">
              <a:defRPr b="1">
                <a:solidFill>
                  <a:schemeClr val="tx1"/>
                </a:solidFill>
                <a:latin typeface="Arial" charset="0"/>
                <a:cs typeface="Arial" charset="0"/>
              </a:defRPr>
            </a:lvl3pPr>
            <a:lvl4pPr marL="1595699" indent="-227958" eaLnBrk="0" hangingPunct="0">
              <a:defRPr b="1">
                <a:solidFill>
                  <a:schemeClr val="tx1"/>
                </a:solidFill>
                <a:latin typeface="Arial" charset="0"/>
                <a:cs typeface="Arial" charset="0"/>
              </a:defRPr>
            </a:lvl4pPr>
            <a:lvl5pPr marL="2051614" indent="-227958" eaLnBrk="0" hangingPunct="0">
              <a:defRPr b="1">
                <a:solidFill>
                  <a:schemeClr val="tx1"/>
                </a:solidFill>
                <a:latin typeface="Arial" charset="0"/>
                <a:cs typeface="Arial" charset="0"/>
              </a:defRPr>
            </a:lvl5pPr>
            <a:lvl6pPr marL="2507527" indent="-227958" eaLnBrk="0" fontAlgn="base" hangingPunct="0">
              <a:spcBef>
                <a:spcPct val="0"/>
              </a:spcBef>
              <a:spcAft>
                <a:spcPct val="0"/>
              </a:spcAft>
              <a:defRPr b="1">
                <a:solidFill>
                  <a:schemeClr val="tx1"/>
                </a:solidFill>
                <a:latin typeface="Arial" charset="0"/>
                <a:cs typeface="Arial" charset="0"/>
              </a:defRPr>
            </a:lvl6pPr>
            <a:lvl7pPr marL="2963441" indent="-227958" eaLnBrk="0" fontAlgn="base" hangingPunct="0">
              <a:spcBef>
                <a:spcPct val="0"/>
              </a:spcBef>
              <a:spcAft>
                <a:spcPct val="0"/>
              </a:spcAft>
              <a:defRPr b="1">
                <a:solidFill>
                  <a:schemeClr val="tx1"/>
                </a:solidFill>
                <a:latin typeface="Arial" charset="0"/>
                <a:cs typeface="Arial" charset="0"/>
              </a:defRPr>
            </a:lvl7pPr>
            <a:lvl8pPr marL="3419356" indent="-227958" eaLnBrk="0" fontAlgn="base" hangingPunct="0">
              <a:spcBef>
                <a:spcPct val="0"/>
              </a:spcBef>
              <a:spcAft>
                <a:spcPct val="0"/>
              </a:spcAft>
              <a:defRPr b="1">
                <a:solidFill>
                  <a:schemeClr val="tx1"/>
                </a:solidFill>
                <a:latin typeface="Arial" charset="0"/>
                <a:cs typeface="Arial" charset="0"/>
              </a:defRPr>
            </a:lvl8pPr>
            <a:lvl9pPr marL="3875270" indent="-227958" eaLnBrk="0" fontAlgn="base" hangingPunct="0">
              <a:spcBef>
                <a:spcPct val="0"/>
              </a:spcBef>
              <a:spcAft>
                <a:spcPct val="0"/>
              </a:spcAft>
              <a:defRPr b="1">
                <a:solidFill>
                  <a:schemeClr val="tx1"/>
                </a:solidFill>
                <a:latin typeface="Arial" charset="0"/>
                <a:cs typeface="Arial" charset="0"/>
              </a:defRPr>
            </a:lvl9pPr>
          </a:lstStyle>
          <a:p>
            <a:pPr eaLnBrk="1" hangingPunct="1"/>
            <a:fld id="{6F805F5E-365E-4605-806E-46230A646568}" type="slidenum">
              <a:rPr lang="en-CA" b="0" smtClean="0"/>
              <a:pPr eaLnBrk="1" hangingPunct="1"/>
              <a:t>11</a:t>
            </a:fld>
            <a:endParaRPr lang="en-CA" b="0" dirty="0"/>
          </a:p>
        </p:txBody>
      </p:sp>
    </p:spTree>
    <p:extLst>
      <p:ext uri="{BB962C8B-B14F-4D97-AF65-F5344CB8AC3E}">
        <p14:creationId xmlns:p14="http://schemas.microsoft.com/office/powerpoint/2010/main" val="1244035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44F89C-CEA3-45D4-8CC5-5E6EF0918BD9}" type="slidenum">
              <a:rPr lang="en-CA" smtClean="0"/>
              <a:pPr>
                <a:defRPr/>
              </a:pPr>
              <a:t>16</a:t>
            </a:fld>
            <a:endParaRPr lang="en-CA" dirty="0"/>
          </a:p>
        </p:txBody>
      </p:sp>
    </p:spTree>
    <p:extLst>
      <p:ext uri="{BB962C8B-B14F-4D97-AF65-F5344CB8AC3E}">
        <p14:creationId xmlns:p14="http://schemas.microsoft.com/office/powerpoint/2010/main" val="293370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04900" y="696913"/>
            <a:ext cx="4649788"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0861" indent="-284946" eaLnBrk="0" hangingPunct="0">
              <a:defRPr b="1">
                <a:solidFill>
                  <a:schemeClr val="tx1"/>
                </a:solidFill>
                <a:latin typeface="Arial" charset="0"/>
                <a:cs typeface="Arial" charset="0"/>
              </a:defRPr>
            </a:lvl2pPr>
            <a:lvl3pPr marL="1139786" indent="-227958" eaLnBrk="0" hangingPunct="0">
              <a:defRPr b="1">
                <a:solidFill>
                  <a:schemeClr val="tx1"/>
                </a:solidFill>
                <a:latin typeface="Arial" charset="0"/>
                <a:cs typeface="Arial" charset="0"/>
              </a:defRPr>
            </a:lvl3pPr>
            <a:lvl4pPr marL="1595699" indent="-227958" eaLnBrk="0" hangingPunct="0">
              <a:defRPr b="1">
                <a:solidFill>
                  <a:schemeClr val="tx1"/>
                </a:solidFill>
                <a:latin typeface="Arial" charset="0"/>
                <a:cs typeface="Arial" charset="0"/>
              </a:defRPr>
            </a:lvl4pPr>
            <a:lvl5pPr marL="2051614" indent="-227958" eaLnBrk="0" hangingPunct="0">
              <a:defRPr b="1">
                <a:solidFill>
                  <a:schemeClr val="tx1"/>
                </a:solidFill>
                <a:latin typeface="Arial" charset="0"/>
                <a:cs typeface="Arial" charset="0"/>
              </a:defRPr>
            </a:lvl5pPr>
            <a:lvl6pPr marL="2507527" indent="-227958" eaLnBrk="0" fontAlgn="base" hangingPunct="0">
              <a:spcBef>
                <a:spcPct val="0"/>
              </a:spcBef>
              <a:spcAft>
                <a:spcPct val="0"/>
              </a:spcAft>
              <a:defRPr b="1">
                <a:solidFill>
                  <a:schemeClr val="tx1"/>
                </a:solidFill>
                <a:latin typeface="Arial" charset="0"/>
                <a:cs typeface="Arial" charset="0"/>
              </a:defRPr>
            </a:lvl6pPr>
            <a:lvl7pPr marL="2963441" indent="-227958" eaLnBrk="0" fontAlgn="base" hangingPunct="0">
              <a:spcBef>
                <a:spcPct val="0"/>
              </a:spcBef>
              <a:spcAft>
                <a:spcPct val="0"/>
              </a:spcAft>
              <a:defRPr b="1">
                <a:solidFill>
                  <a:schemeClr val="tx1"/>
                </a:solidFill>
                <a:latin typeface="Arial" charset="0"/>
                <a:cs typeface="Arial" charset="0"/>
              </a:defRPr>
            </a:lvl7pPr>
            <a:lvl8pPr marL="3419356" indent="-227958" eaLnBrk="0" fontAlgn="base" hangingPunct="0">
              <a:spcBef>
                <a:spcPct val="0"/>
              </a:spcBef>
              <a:spcAft>
                <a:spcPct val="0"/>
              </a:spcAft>
              <a:defRPr b="1">
                <a:solidFill>
                  <a:schemeClr val="tx1"/>
                </a:solidFill>
                <a:latin typeface="Arial" charset="0"/>
                <a:cs typeface="Arial" charset="0"/>
              </a:defRPr>
            </a:lvl8pPr>
            <a:lvl9pPr marL="3875270" indent="-227958" eaLnBrk="0" fontAlgn="base" hangingPunct="0">
              <a:spcBef>
                <a:spcPct val="0"/>
              </a:spcBef>
              <a:spcAft>
                <a:spcPct val="0"/>
              </a:spcAft>
              <a:defRPr b="1">
                <a:solidFill>
                  <a:schemeClr val="tx1"/>
                </a:solidFill>
                <a:latin typeface="Arial" charset="0"/>
                <a:cs typeface="Arial" charset="0"/>
              </a:defRPr>
            </a:lvl9pPr>
          </a:lstStyle>
          <a:p>
            <a:pPr eaLnBrk="1" hangingPunct="1"/>
            <a:fld id="{6F805F5E-365E-4605-806E-46230A646568}" type="slidenum">
              <a:rPr lang="en-CA" b="0" smtClean="0"/>
              <a:pPr eaLnBrk="1" hangingPunct="1"/>
              <a:t>17</a:t>
            </a:fld>
            <a:endParaRPr lang="en-CA" b="0" dirty="0"/>
          </a:p>
        </p:txBody>
      </p:sp>
    </p:spTree>
    <p:extLst>
      <p:ext uri="{BB962C8B-B14F-4D97-AF65-F5344CB8AC3E}">
        <p14:creationId xmlns:p14="http://schemas.microsoft.com/office/powerpoint/2010/main" val="1296271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pPr>
                <a:defRPr/>
              </a:pPr>
              <a:t>‹#›</a:t>
            </a:fld>
            <a:endParaRPr lang="en-CA" dirty="0"/>
          </a:p>
        </p:txBody>
      </p:sp>
    </p:spTree>
    <p:extLst>
      <p:ext uri="{BB962C8B-B14F-4D97-AF65-F5344CB8AC3E}">
        <p14:creationId xmlns:p14="http://schemas.microsoft.com/office/powerpoint/2010/main" val="153243426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pPr>
                <a:defRPr/>
              </a:pPr>
              <a:t>‹#›</a:t>
            </a:fld>
            <a:endParaRPr lang="en-CA" dirty="0"/>
          </a:p>
        </p:txBody>
      </p:sp>
    </p:spTree>
    <p:extLst>
      <p:ext uri="{BB962C8B-B14F-4D97-AF65-F5344CB8AC3E}">
        <p14:creationId xmlns:p14="http://schemas.microsoft.com/office/powerpoint/2010/main" val="55440443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53118781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1021082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1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96136849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98853789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23553316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3" y="274741"/>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1" y="274741"/>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04744789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02" y="274741"/>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04421794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pPr>
                <a:defRPr/>
              </a:pPr>
              <a:t>‹#›</a:t>
            </a:fld>
            <a:endParaRPr lang="en-CA" dirty="0"/>
          </a:p>
        </p:txBody>
      </p:sp>
    </p:spTree>
    <p:extLst>
      <p:ext uri="{BB962C8B-B14F-4D97-AF65-F5344CB8AC3E}">
        <p14:creationId xmlns:p14="http://schemas.microsoft.com/office/powerpoint/2010/main" val="153243426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pPr>
                <a:defRPr/>
              </a:pPr>
              <a:t>‹#›</a:t>
            </a:fld>
            <a:endParaRPr lang="en-CA" dirty="0"/>
          </a:p>
        </p:txBody>
      </p:sp>
    </p:spTree>
    <p:extLst>
      <p:ext uri="{BB962C8B-B14F-4D97-AF65-F5344CB8AC3E}">
        <p14:creationId xmlns:p14="http://schemas.microsoft.com/office/powerpoint/2010/main" val="6988777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3"/>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pPr>
                <a:defRPr/>
              </a:pPr>
              <a:t>‹#›</a:t>
            </a:fld>
            <a:endParaRPr lang="en-CA" dirty="0"/>
          </a:p>
        </p:txBody>
      </p:sp>
    </p:spTree>
    <p:extLst>
      <p:ext uri="{BB962C8B-B14F-4D97-AF65-F5344CB8AC3E}">
        <p14:creationId xmlns:p14="http://schemas.microsoft.com/office/powerpoint/2010/main" val="7876786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1" y="274822"/>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4822"/>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pPr>
                <a:defRPr/>
              </a:pPr>
              <a:t>‹#›</a:t>
            </a:fld>
            <a:endParaRPr lang="en-CA" dirty="0"/>
          </a:p>
        </p:txBody>
      </p:sp>
    </p:spTree>
    <p:extLst>
      <p:ext uri="{BB962C8B-B14F-4D97-AF65-F5344CB8AC3E}">
        <p14:creationId xmlns:p14="http://schemas.microsoft.com/office/powerpoint/2010/main" val="186401383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39" y="1600208"/>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08"/>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pPr>
                <a:defRPr/>
              </a:pPr>
              <a:t>‹#›</a:t>
            </a:fld>
            <a:endParaRPr lang="en-CA" dirty="0"/>
          </a:p>
        </p:txBody>
      </p:sp>
    </p:spTree>
    <p:extLst>
      <p:ext uri="{BB962C8B-B14F-4D97-AF65-F5344CB8AC3E}">
        <p14:creationId xmlns:p14="http://schemas.microsoft.com/office/powerpoint/2010/main" val="423075855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26"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pPr>
                <a:defRPr/>
              </a:pPr>
              <a:t>‹#›</a:t>
            </a:fld>
            <a:endParaRPr lang="en-CA" dirty="0"/>
          </a:p>
        </p:txBody>
      </p:sp>
    </p:spTree>
    <p:extLst>
      <p:ext uri="{BB962C8B-B14F-4D97-AF65-F5344CB8AC3E}">
        <p14:creationId xmlns:p14="http://schemas.microsoft.com/office/powerpoint/2010/main" val="40640432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pPr>
                <a:defRPr/>
              </a:pPr>
              <a:t>‹#›</a:t>
            </a:fld>
            <a:endParaRPr lang="en-CA" dirty="0"/>
          </a:p>
        </p:txBody>
      </p:sp>
    </p:spTree>
    <p:extLst>
      <p:ext uri="{BB962C8B-B14F-4D97-AF65-F5344CB8AC3E}">
        <p14:creationId xmlns:p14="http://schemas.microsoft.com/office/powerpoint/2010/main" val="2380373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pPr>
                <a:defRPr/>
              </a:pPr>
              <a:t>‹#›</a:t>
            </a:fld>
            <a:endParaRPr lang="en-CA" dirty="0"/>
          </a:p>
        </p:txBody>
      </p:sp>
    </p:spTree>
    <p:extLst>
      <p:ext uri="{BB962C8B-B14F-4D97-AF65-F5344CB8AC3E}">
        <p14:creationId xmlns:p14="http://schemas.microsoft.com/office/powerpoint/2010/main" val="275484568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87"/>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4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pPr>
                <a:defRPr/>
              </a:pPr>
              <a:t>‹#›</a:t>
            </a:fld>
            <a:endParaRPr lang="en-CA" dirty="0"/>
          </a:p>
        </p:txBody>
      </p:sp>
    </p:spTree>
    <p:extLst>
      <p:ext uri="{BB962C8B-B14F-4D97-AF65-F5344CB8AC3E}">
        <p14:creationId xmlns:p14="http://schemas.microsoft.com/office/powerpoint/2010/main" val="261553503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39"/>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85"/>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pPr>
                <a:defRPr/>
              </a:pPr>
              <a:t>‹#›</a:t>
            </a:fld>
            <a:endParaRPr lang="en-CA" dirty="0"/>
          </a:p>
        </p:txBody>
      </p:sp>
    </p:spTree>
    <p:extLst>
      <p:ext uri="{BB962C8B-B14F-4D97-AF65-F5344CB8AC3E}">
        <p14:creationId xmlns:p14="http://schemas.microsoft.com/office/powerpoint/2010/main" val="255850978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pPr>
                <a:defRPr/>
              </a:pPr>
              <a:t>‹#›</a:t>
            </a:fld>
            <a:endParaRPr lang="en-CA" dirty="0"/>
          </a:p>
        </p:txBody>
      </p:sp>
    </p:spTree>
    <p:extLst>
      <p:ext uri="{BB962C8B-B14F-4D97-AF65-F5344CB8AC3E}">
        <p14:creationId xmlns:p14="http://schemas.microsoft.com/office/powerpoint/2010/main" val="55440443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1" y="274822"/>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4822"/>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pPr>
                <a:defRPr/>
              </a:pPr>
              <a:t>‹#›</a:t>
            </a:fld>
            <a:endParaRPr lang="en-CA" dirty="0"/>
          </a:p>
        </p:txBody>
      </p:sp>
    </p:spTree>
    <p:extLst>
      <p:ext uri="{BB962C8B-B14F-4D97-AF65-F5344CB8AC3E}">
        <p14:creationId xmlns:p14="http://schemas.microsoft.com/office/powerpoint/2010/main" val="186401383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4" y="274822"/>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pPr>
                <a:defRPr/>
              </a:pPr>
              <a:t>‹#›</a:t>
            </a:fld>
            <a:endParaRPr lang="en-CA" dirty="0"/>
          </a:p>
        </p:txBody>
      </p:sp>
    </p:spTree>
    <p:extLst>
      <p:ext uri="{BB962C8B-B14F-4D97-AF65-F5344CB8AC3E}">
        <p14:creationId xmlns:p14="http://schemas.microsoft.com/office/powerpoint/2010/main" val="61457659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Shape 122"/>
          <p:cNvSpPr>
            <a:spLocks noGrp="1"/>
          </p:cNvSpPr>
          <p:nvPr>
            <p:ph type="pic" idx="13"/>
          </p:nvPr>
        </p:nvSpPr>
        <p:spPr>
          <a:xfrm>
            <a:off x="0" y="0"/>
            <a:ext cx="9144000" cy="6858000"/>
          </a:xfrm>
          <a:prstGeom prst="rect">
            <a:avLst/>
          </a:prstGeom>
        </p:spPr>
        <p:txBody>
          <a:bodyPr lIns="91435" tIns="45717" rIns="91435" bIns="45717" anchor="t">
            <a:noAutofit/>
          </a:bodyPr>
          <a:lstStyle/>
          <a:p>
            <a:endParaRPr/>
          </a:p>
        </p:txBody>
      </p:sp>
      <p:sp>
        <p:nvSpPr>
          <p:cNvPr id="123" name="Shape 12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4869705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4" y="274822"/>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pPr>
                <a:defRPr/>
              </a:pPr>
              <a:t>‹#›</a:t>
            </a:fld>
            <a:endParaRPr lang="en-CA" dirty="0"/>
          </a:p>
        </p:txBody>
      </p:sp>
    </p:spTree>
    <p:extLst>
      <p:ext uri="{BB962C8B-B14F-4D97-AF65-F5344CB8AC3E}">
        <p14:creationId xmlns:p14="http://schemas.microsoft.com/office/powerpoint/2010/main" val="61457659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83"/>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6348" indent="0" algn="ctr">
              <a:buNone/>
              <a:defRPr>
                <a:solidFill>
                  <a:schemeClr val="tx1">
                    <a:tint val="75000"/>
                  </a:schemeClr>
                </a:solidFill>
              </a:defRPr>
            </a:lvl2pPr>
            <a:lvl3pPr marL="912696" indent="0" algn="ctr">
              <a:buNone/>
              <a:defRPr>
                <a:solidFill>
                  <a:schemeClr val="tx1">
                    <a:tint val="75000"/>
                  </a:schemeClr>
                </a:solidFill>
              </a:defRPr>
            </a:lvl3pPr>
            <a:lvl4pPr marL="1369046" indent="0" algn="ctr">
              <a:buNone/>
              <a:defRPr>
                <a:solidFill>
                  <a:schemeClr val="tx1">
                    <a:tint val="75000"/>
                  </a:schemeClr>
                </a:solidFill>
              </a:defRPr>
            </a:lvl4pPr>
            <a:lvl5pPr marL="1825394" indent="0" algn="ctr">
              <a:buNone/>
              <a:defRPr>
                <a:solidFill>
                  <a:schemeClr val="tx1">
                    <a:tint val="75000"/>
                  </a:schemeClr>
                </a:solidFill>
              </a:defRPr>
            </a:lvl5pPr>
            <a:lvl6pPr marL="2281742" indent="0" algn="ctr">
              <a:buNone/>
              <a:defRPr>
                <a:solidFill>
                  <a:schemeClr val="tx1">
                    <a:tint val="75000"/>
                  </a:schemeClr>
                </a:solidFill>
              </a:defRPr>
            </a:lvl6pPr>
            <a:lvl7pPr marL="2738090" indent="0" algn="ctr">
              <a:buNone/>
              <a:defRPr>
                <a:solidFill>
                  <a:schemeClr val="tx1">
                    <a:tint val="75000"/>
                  </a:schemeClr>
                </a:solidFill>
              </a:defRPr>
            </a:lvl7pPr>
            <a:lvl8pPr marL="3194429" indent="0" algn="ctr">
              <a:buNone/>
              <a:defRPr>
                <a:solidFill>
                  <a:schemeClr val="tx1">
                    <a:tint val="75000"/>
                  </a:schemeClr>
                </a:solidFill>
              </a:defRPr>
            </a:lvl8pPr>
            <a:lvl9pPr marL="3650784"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7FB69B86-CC89-4FD0-BA0C-02034D26657A}" type="datetimeFigureOut">
              <a:rPr lang="en-US"/>
              <a:pPr>
                <a:defRPr/>
              </a:pPr>
              <a:t>11/17/2016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AB3A3B26-F7AE-4D99-B9CC-32AA33CC718F}" type="slidenum">
              <a:rPr lang="en-CA"/>
              <a:pPr>
                <a:defRPr/>
              </a:pPr>
              <a:t>‹#›</a:t>
            </a:fld>
            <a:endParaRPr lang="en-CA" dirty="0"/>
          </a:p>
        </p:txBody>
      </p:sp>
    </p:spTree>
    <p:extLst>
      <p:ext uri="{BB962C8B-B14F-4D97-AF65-F5344CB8AC3E}">
        <p14:creationId xmlns:p14="http://schemas.microsoft.com/office/powerpoint/2010/main" val="60340664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FD8A528C-4D4C-474B-87D6-F6F0AE8F1A30}" type="datetimeFigureOut">
              <a:rPr lang="en-US"/>
              <a:pPr>
                <a:defRPr/>
              </a:pPr>
              <a:t>11/17/2016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23CBFF77-EE20-4D2A-8325-985D2FCC9D01}" type="slidenum">
              <a:rPr lang="en-CA"/>
              <a:pPr>
                <a:defRPr/>
              </a:pPr>
              <a:t>‹#›</a:t>
            </a:fld>
            <a:endParaRPr lang="en-CA" dirty="0"/>
          </a:p>
        </p:txBody>
      </p:sp>
    </p:spTree>
    <p:extLst>
      <p:ext uri="{BB962C8B-B14F-4D97-AF65-F5344CB8AC3E}">
        <p14:creationId xmlns:p14="http://schemas.microsoft.com/office/powerpoint/2010/main" val="272934356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7"/>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solidFill>
                  <a:schemeClr val="tx1">
                    <a:tint val="75000"/>
                  </a:schemeClr>
                </a:solidFill>
              </a:defRPr>
            </a:lvl1pPr>
            <a:lvl2pPr marL="456348" indent="0">
              <a:buNone/>
              <a:defRPr sz="1800">
                <a:solidFill>
                  <a:schemeClr val="tx1">
                    <a:tint val="75000"/>
                  </a:schemeClr>
                </a:solidFill>
              </a:defRPr>
            </a:lvl2pPr>
            <a:lvl3pPr marL="912696" indent="0">
              <a:buNone/>
              <a:defRPr sz="1600">
                <a:solidFill>
                  <a:schemeClr val="tx1">
                    <a:tint val="75000"/>
                  </a:schemeClr>
                </a:solidFill>
              </a:defRPr>
            </a:lvl3pPr>
            <a:lvl4pPr marL="1369046" indent="0">
              <a:buNone/>
              <a:defRPr sz="1400">
                <a:solidFill>
                  <a:schemeClr val="tx1">
                    <a:tint val="75000"/>
                  </a:schemeClr>
                </a:solidFill>
              </a:defRPr>
            </a:lvl4pPr>
            <a:lvl5pPr marL="1825394" indent="0">
              <a:buNone/>
              <a:defRPr sz="1400">
                <a:solidFill>
                  <a:schemeClr val="tx1">
                    <a:tint val="75000"/>
                  </a:schemeClr>
                </a:solidFill>
              </a:defRPr>
            </a:lvl5pPr>
            <a:lvl6pPr marL="2281742" indent="0">
              <a:buNone/>
              <a:defRPr sz="1400">
                <a:solidFill>
                  <a:schemeClr val="tx1">
                    <a:tint val="75000"/>
                  </a:schemeClr>
                </a:solidFill>
              </a:defRPr>
            </a:lvl6pPr>
            <a:lvl7pPr marL="2738090" indent="0">
              <a:buNone/>
              <a:defRPr sz="1400">
                <a:solidFill>
                  <a:schemeClr val="tx1">
                    <a:tint val="75000"/>
                  </a:schemeClr>
                </a:solidFill>
              </a:defRPr>
            </a:lvl7pPr>
            <a:lvl8pPr marL="3194429" indent="0">
              <a:buNone/>
              <a:defRPr sz="1400">
                <a:solidFill>
                  <a:schemeClr val="tx1">
                    <a:tint val="75000"/>
                  </a:schemeClr>
                </a:solidFill>
              </a:defRPr>
            </a:lvl8pPr>
            <a:lvl9pPr marL="365078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1E5EE2C-B7B0-4FFD-86D9-65D118E0B30A}" type="datetimeFigureOut">
              <a:rPr lang="en-US"/>
              <a:pPr>
                <a:defRPr/>
              </a:pPr>
              <a:t>11/17/2016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009DFCD9-06E4-4993-AD47-75245B0AD8EC}" type="slidenum">
              <a:rPr lang="en-CA"/>
              <a:pPr>
                <a:defRPr/>
              </a:pPr>
              <a:t>‹#›</a:t>
            </a:fld>
            <a:endParaRPr lang="en-CA" dirty="0"/>
          </a:p>
        </p:txBody>
      </p:sp>
    </p:spTree>
    <p:extLst>
      <p:ext uri="{BB962C8B-B14F-4D97-AF65-F5344CB8AC3E}">
        <p14:creationId xmlns:p14="http://schemas.microsoft.com/office/powerpoint/2010/main" val="528613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68EDE329-B260-48D5-BC24-6E3563E33B5A}" type="datetimeFigureOut">
              <a:rPr lang="en-US"/>
              <a:pPr>
                <a:defRPr/>
              </a:pPr>
              <a:t>11/17/2016</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A093216E-8CCF-43DE-ACDE-8CDE22219F88}" type="slidenum">
              <a:rPr lang="en-CA"/>
              <a:pPr>
                <a:defRPr/>
              </a:pPr>
              <a:t>‹#›</a:t>
            </a:fld>
            <a:endParaRPr lang="en-CA" dirty="0"/>
          </a:p>
        </p:txBody>
      </p:sp>
    </p:spTree>
    <p:extLst>
      <p:ext uri="{BB962C8B-B14F-4D97-AF65-F5344CB8AC3E}">
        <p14:creationId xmlns:p14="http://schemas.microsoft.com/office/powerpoint/2010/main" val="188151260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17"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1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F7257B52-7079-4E76-AFAC-AF43ACFF245F}" type="datetimeFigureOut">
              <a:rPr lang="en-US"/>
              <a:pPr>
                <a:defRPr/>
              </a:pPr>
              <a:t>11/17/2016</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49975313-701A-4E3F-AC10-B74F418FA3BB}" type="slidenum">
              <a:rPr lang="en-CA"/>
              <a:pPr>
                <a:defRPr/>
              </a:pPr>
              <a:t>‹#›</a:t>
            </a:fld>
            <a:endParaRPr lang="en-CA" dirty="0"/>
          </a:p>
        </p:txBody>
      </p:sp>
    </p:spTree>
    <p:extLst>
      <p:ext uri="{BB962C8B-B14F-4D97-AF65-F5344CB8AC3E}">
        <p14:creationId xmlns:p14="http://schemas.microsoft.com/office/powerpoint/2010/main" val="80094244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FECA036-5BCC-4DE7-9A7C-B39530BEB1A5}" type="datetimeFigureOut">
              <a:rPr lang="en-US"/>
              <a:pPr>
                <a:defRPr/>
              </a:pPr>
              <a:t>11/17/2016</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F7B44785-486D-49F5-9A04-C841AEE23CB8}" type="slidenum">
              <a:rPr lang="en-CA"/>
              <a:pPr>
                <a:defRPr/>
              </a:pPr>
              <a:t>‹#›</a:t>
            </a:fld>
            <a:endParaRPr lang="en-CA" dirty="0"/>
          </a:p>
        </p:txBody>
      </p:sp>
    </p:spTree>
    <p:extLst>
      <p:ext uri="{BB962C8B-B14F-4D97-AF65-F5344CB8AC3E}">
        <p14:creationId xmlns:p14="http://schemas.microsoft.com/office/powerpoint/2010/main" val="357507851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C3FB8A-5C58-4D4B-9C59-F045F72B94CA}" type="datetimeFigureOut">
              <a:rPr lang="en-US"/>
              <a:pPr>
                <a:defRPr/>
              </a:pPr>
              <a:t>11/17/2016</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7DD7DF1C-20CE-44F4-A964-1B72CCE10374}" type="slidenum">
              <a:rPr lang="en-CA"/>
              <a:pPr>
                <a:defRPr/>
              </a:pPr>
              <a:t>‹#›</a:t>
            </a:fld>
            <a:endParaRPr lang="en-CA" dirty="0"/>
          </a:p>
        </p:txBody>
      </p:sp>
    </p:spTree>
    <p:extLst>
      <p:ext uri="{BB962C8B-B14F-4D97-AF65-F5344CB8AC3E}">
        <p14:creationId xmlns:p14="http://schemas.microsoft.com/office/powerpoint/2010/main" val="284126299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71"/>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2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2CE0EA-C9D5-44B8-9AE7-3EC0E3B5194F}" type="datetimeFigureOut">
              <a:rPr lang="en-US"/>
              <a:pPr>
                <a:defRPr/>
              </a:pPr>
              <a:t>11/17/2016</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03D94D3E-4BDC-480E-AD7F-32A8D0FCD3E4}" type="slidenum">
              <a:rPr lang="en-CA"/>
              <a:pPr>
                <a:defRPr/>
              </a:pPr>
              <a:t>‹#›</a:t>
            </a:fld>
            <a:endParaRPr lang="en-CA" dirty="0"/>
          </a:p>
        </p:txBody>
      </p:sp>
    </p:spTree>
    <p:extLst>
      <p:ext uri="{BB962C8B-B14F-4D97-AF65-F5344CB8AC3E}">
        <p14:creationId xmlns:p14="http://schemas.microsoft.com/office/powerpoint/2010/main" val="115110477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23"/>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69"/>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58E1CF-2E96-4C9B-A45F-1AC321CB9F9F}" type="datetimeFigureOut">
              <a:rPr lang="en-US"/>
              <a:pPr>
                <a:defRPr/>
              </a:pPr>
              <a:t>11/17/2016</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FDB5EF27-6C65-4544-8BC1-686F7A383366}" type="slidenum">
              <a:rPr lang="en-CA"/>
              <a:pPr>
                <a:defRPr/>
              </a:pPr>
              <a:t>‹#›</a:t>
            </a:fld>
            <a:endParaRPr lang="en-CA" dirty="0"/>
          </a:p>
        </p:txBody>
      </p:sp>
    </p:spTree>
    <p:extLst>
      <p:ext uri="{BB962C8B-B14F-4D97-AF65-F5344CB8AC3E}">
        <p14:creationId xmlns:p14="http://schemas.microsoft.com/office/powerpoint/2010/main" val="107715924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C00F73C7-EC87-4783-AC0B-D98936603C0B}" type="datetimeFigureOut">
              <a:rPr lang="en-US"/>
              <a:pPr>
                <a:defRPr/>
              </a:pPr>
              <a:t>11/17/2016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B15407EF-5548-40BA-BE2F-4C53E76A75DC}" type="slidenum">
              <a:rPr lang="en-CA"/>
              <a:pPr>
                <a:defRPr/>
              </a:pPr>
              <a:t>‹#›</a:t>
            </a:fld>
            <a:endParaRPr lang="en-CA" dirty="0"/>
          </a:p>
        </p:txBody>
      </p:sp>
    </p:spTree>
    <p:extLst>
      <p:ext uri="{BB962C8B-B14F-4D97-AF65-F5344CB8AC3E}">
        <p14:creationId xmlns:p14="http://schemas.microsoft.com/office/powerpoint/2010/main" val="276415443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99"/>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6348" indent="0" algn="ctr">
              <a:buNone/>
              <a:defRPr>
                <a:solidFill>
                  <a:schemeClr val="tx1">
                    <a:tint val="75000"/>
                  </a:schemeClr>
                </a:solidFill>
              </a:defRPr>
            </a:lvl2pPr>
            <a:lvl3pPr marL="912696" indent="0" algn="ctr">
              <a:buNone/>
              <a:defRPr>
                <a:solidFill>
                  <a:schemeClr val="tx1">
                    <a:tint val="75000"/>
                  </a:schemeClr>
                </a:solidFill>
              </a:defRPr>
            </a:lvl3pPr>
            <a:lvl4pPr marL="1369046" indent="0" algn="ctr">
              <a:buNone/>
              <a:defRPr>
                <a:solidFill>
                  <a:schemeClr val="tx1">
                    <a:tint val="75000"/>
                  </a:schemeClr>
                </a:solidFill>
              </a:defRPr>
            </a:lvl4pPr>
            <a:lvl5pPr marL="1825394" indent="0" algn="ctr">
              <a:buNone/>
              <a:defRPr>
                <a:solidFill>
                  <a:schemeClr val="tx1">
                    <a:tint val="75000"/>
                  </a:schemeClr>
                </a:solidFill>
              </a:defRPr>
            </a:lvl5pPr>
            <a:lvl6pPr marL="2281742" indent="0" algn="ctr">
              <a:buNone/>
              <a:defRPr>
                <a:solidFill>
                  <a:schemeClr val="tx1">
                    <a:tint val="75000"/>
                  </a:schemeClr>
                </a:solidFill>
              </a:defRPr>
            </a:lvl6pPr>
            <a:lvl7pPr marL="2738090" indent="0" algn="ctr">
              <a:buNone/>
              <a:defRPr>
                <a:solidFill>
                  <a:schemeClr val="tx1">
                    <a:tint val="75000"/>
                  </a:schemeClr>
                </a:solidFill>
              </a:defRPr>
            </a:lvl7pPr>
            <a:lvl8pPr marL="3194429" indent="0" algn="ctr">
              <a:buNone/>
              <a:defRPr>
                <a:solidFill>
                  <a:schemeClr val="tx1">
                    <a:tint val="75000"/>
                  </a:schemeClr>
                </a:solidFill>
              </a:defRPr>
            </a:lvl8pPr>
            <a:lvl9pPr marL="3650784"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7FB69B86-CC89-4FD0-BA0C-02034D26657A}" type="datetimeFigureOut">
              <a:rPr lang="en-US"/>
              <a:pPr>
                <a:defRPr/>
              </a:pPr>
              <a:t>11/17/2016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AB3A3B26-F7AE-4D99-B9CC-32AA33CC718F}" type="slidenum">
              <a:rPr lang="en-CA"/>
              <a:pPr>
                <a:defRPr/>
              </a:pPr>
              <a:t>‹#›</a:t>
            </a:fld>
            <a:endParaRPr lang="en-CA" dirty="0"/>
          </a:p>
        </p:txBody>
      </p:sp>
    </p:spTree>
    <p:extLst>
      <p:ext uri="{BB962C8B-B14F-4D97-AF65-F5344CB8AC3E}">
        <p14:creationId xmlns:p14="http://schemas.microsoft.com/office/powerpoint/2010/main" val="329559319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806"/>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80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C9715D25-CB55-4A1A-8243-3BF3573313AA}" type="datetimeFigureOut">
              <a:rPr lang="en-US"/>
              <a:pPr>
                <a:defRPr/>
              </a:pPr>
              <a:t>11/17/2016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CD719B79-1DC8-4BE2-8239-E651B5B05907}" type="slidenum">
              <a:rPr lang="en-CA"/>
              <a:pPr>
                <a:defRPr/>
              </a:pPr>
              <a:t>‹#›</a:t>
            </a:fld>
            <a:endParaRPr lang="en-CA" dirty="0"/>
          </a:p>
        </p:txBody>
      </p:sp>
    </p:spTree>
    <p:extLst>
      <p:ext uri="{BB962C8B-B14F-4D97-AF65-F5344CB8AC3E}">
        <p14:creationId xmlns:p14="http://schemas.microsoft.com/office/powerpoint/2010/main" val="184862878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1F00ED2F-B26D-40A4-830A-4DDB642097E3}" type="datetimeFigureOut">
              <a:rPr lang="en-US"/>
              <a:pPr>
                <a:defRPr/>
              </a:pPr>
              <a:t>11/17/2016</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625BBAAA-C472-4433-A3C9-6E6776BA2632}" type="slidenum">
              <a:rPr lang="en-CA"/>
              <a:pPr>
                <a:defRPr/>
              </a:pPr>
              <a:t>‹#›</a:t>
            </a:fld>
            <a:endParaRPr lang="en-CA" dirty="0"/>
          </a:p>
        </p:txBody>
      </p:sp>
    </p:spTree>
    <p:extLst>
      <p:ext uri="{BB962C8B-B14F-4D97-AF65-F5344CB8AC3E}">
        <p14:creationId xmlns:p14="http://schemas.microsoft.com/office/powerpoint/2010/main" val="382389440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71"/>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6348" indent="0" algn="ctr">
              <a:buNone/>
              <a:defRPr>
                <a:solidFill>
                  <a:schemeClr val="tx1">
                    <a:tint val="75000"/>
                  </a:schemeClr>
                </a:solidFill>
              </a:defRPr>
            </a:lvl2pPr>
            <a:lvl3pPr marL="912696" indent="0" algn="ctr">
              <a:buNone/>
              <a:defRPr>
                <a:solidFill>
                  <a:schemeClr val="tx1">
                    <a:tint val="75000"/>
                  </a:schemeClr>
                </a:solidFill>
              </a:defRPr>
            </a:lvl3pPr>
            <a:lvl4pPr marL="1369046" indent="0" algn="ctr">
              <a:buNone/>
              <a:defRPr>
                <a:solidFill>
                  <a:schemeClr val="tx1">
                    <a:tint val="75000"/>
                  </a:schemeClr>
                </a:solidFill>
              </a:defRPr>
            </a:lvl4pPr>
            <a:lvl5pPr marL="1825394" indent="0" algn="ctr">
              <a:buNone/>
              <a:defRPr>
                <a:solidFill>
                  <a:schemeClr val="tx1">
                    <a:tint val="75000"/>
                  </a:schemeClr>
                </a:solidFill>
              </a:defRPr>
            </a:lvl5pPr>
            <a:lvl6pPr marL="2281742" indent="0" algn="ctr">
              <a:buNone/>
              <a:defRPr>
                <a:solidFill>
                  <a:schemeClr val="tx1">
                    <a:tint val="75000"/>
                  </a:schemeClr>
                </a:solidFill>
              </a:defRPr>
            </a:lvl6pPr>
            <a:lvl7pPr marL="2738090" indent="0" algn="ctr">
              <a:buNone/>
              <a:defRPr>
                <a:solidFill>
                  <a:schemeClr val="tx1">
                    <a:tint val="75000"/>
                  </a:schemeClr>
                </a:solidFill>
              </a:defRPr>
            </a:lvl7pPr>
            <a:lvl8pPr marL="3194429" indent="0" algn="ctr">
              <a:buNone/>
              <a:defRPr>
                <a:solidFill>
                  <a:schemeClr val="tx1">
                    <a:tint val="75000"/>
                  </a:schemeClr>
                </a:solidFill>
              </a:defRPr>
            </a:lvl8pPr>
            <a:lvl9pPr marL="3650784"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7FB69B86-CC89-4FD0-BA0C-02034D26657A}" type="datetimeFigureOut">
              <a:rPr lang="en-US"/>
              <a:pPr>
                <a:defRPr/>
              </a:pPr>
              <a:t>11/17/2016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AB3A3B26-F7AE-4D99-B9CC-32AA33CC718F}" type="slidenum">
              <a:rPr lang="en-CA"/>
              <a:pPr>
                <a:defRPr/>
              </a:pPr>
              <a:t>‹#›</a:t>
            </a:fld>
            <a:endParaRPr lang="en-CA" dirty="0"/>
          </a:p>
        </p:txBody>
      </p:sp>
    </p:spTree>
    <p:extLst>
      <p:ext uri="{BB962C8B-B14F-4D97-AF65-F5344CB8AC3E}">
        <p14:creationId xmlns:p14="http://schemas.microsoft.com/office/powerpoint/2010/main" val="1450365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FD8A528C-4D4C-474B-87D6-F6F0AE8F1A30}" type="datetimeFigureOut">
              <a:rPr lang="en-US"/>
              <a:pPr>
                <a:defRPr/>
              </a:pPr>
              <a:t>11/17/2016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23CBFF77-EE20-4D2A-8325-985D2FCC9D01}" type="slidenum">
              <a:rPr lang="en-CA"/>
              <a:pPr>
                <a:defRPr/>
              </a:pPr>
              <a:t>‹#›</a:t>
            </a:fld>
            <a:endParaRPr lang="en-CA" dirty="0"/>
          </a:p>
        </p:txBody>
      </p:sp>
    </p:spTree>
    <p:extLst>
      <p:ext uri="{BB962C8B-B14F-4D97-AF65-F5344CB8AC3E}">
        <p14:creationId xmlns:p14="http://schemas.microsoft.com/office/powerpoint/2010/main" val="189251275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5"/>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solidFill>
                  <a:schemeClr val="tx1">
                    <a:tint val="75000"/>
                  </a:schemeClr>
                </a:solidFill>
              </a:defRPr>
            </a:lvl1pPr>
            <a:lvl2pPr marL="456348" indent="0">
              <a:buNone/>
              <a:defRPr sz="1800">
                <a:solidFill>
                  <a:schemeClr val="tx1">
                    <a:tint val="75000"/>
                  </a:schemeClr>
                </a:solidFill>
              </a:defRPr>
            </a:lvl2pPr>
            <a:lvl3pPr marL="912696" indent="0">
              <a:buNone/>
              <a:defRPr sz="1600">
                <a:solidFill>
                  <a:schemeClr val="tx1">
                    <a:tint val="75000"/>
                  </a:schemeClr>
                </a:solidFill>
              </a:defRPr>
            </a:lvl3pPr>
            <a:lvl4pPr marL="1369046" indent="0">
              <a:buNone/>
              <a:defRPr sz="1400">
                <a:solidFill>
                  <a:schemeClr val="tx1">
                    <a:tint val="75000"/>
                  </a:schemeClr>
                </a:solidFill>
              </a:defRPr>
            </a:lvl4pPr>
            <a:lvl5pPr marL="1825394" indent="0">
              <a:buNone/>
              <a:defRPr sz="1400">
                <a:solidFill>
                  <a:schemeClr val="tx1">
                    <a:tint val="75000"/>
                  </a:schemeClr>
                </a:solidFill>
              </a:defRPr>
            </a:lvl5pPr>
            <a:lvl6pPr marL="2281742" indent="0">
              <a:buNone/>
              <a:defRPr sz="1400">
                <a:solidFill>
                  <a:schemeClr val="tx1">
                    <a:tint val="75000"/>
                  </a:schemeClr>
                </a:solidFill>
              </a:defRPr>
            </a:lvl6pPr>
            <a:lvl7pPr marL="2738090" indent="0">
              <a:buNone/>
              <a:defRPr sz="1400">
                <a:solidFill>
                  <a:schemeClr val="tx1">
                    <a:tint val="75000"/>
                  </a:schemeClr>
                </a:solidFill>
              </a:defRPr>
            </a:lvl7pPr>
            <a:lvl8pPr marL="3194429" indent="0">
              <a:buNone/>
              <a:defRPr sz="1400">
                <a:solidFill>
                  <a:schemeClr val="tx1">
                    <a:tint val="75000"/>
                  </a:schemeClr>
                </a:solidFill>
              </a:defRPr>
            </a:lvl8pPr>
            <a:lvl9pPr marL="365078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1E5EE2C-B7B0-4FFD-86D9-65D118E0B30A}" type="datetimeFigureOut">
              <a:rPr lang="en-US"/>
              <a:pPr>
                <a:defRPr/>
              </a:pPr>
              <a:t>11/17/2016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009DFCD9-06E4-4993-AD47-75245B0AD8EC}" type="slidenum">
              <a:rPr lang="en-CA"/>
              <a:pPr>
                <a:defRPr/>
              </a:pPr>
              <a:t>‹#›</a:t>
            </a:fld>
            <a:endParaRPr lang="en-CA" dirty="0"/>
          </a:p>
        </p:txBody>
      </p:sp>
    </p:spTree>
    <p:extLst>
      <p:ext uri="{BB962C8B-B14F-4D97-AF65-F5344CB8AC3E}">
        <p14:creationId xmlns:p14="http://schemas.microsoft.com/office/powerpoint/2010/main" val="225252266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68EDE329-B260-48D5-BC24-6E3563E33B5A}" type="datetimeFigureOut">
              <a:rPr lang="en-US"/>
              <a:pPr>
                <a:defRPr/>
              </a:pPr>
              <a:t>11/17/2016</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A093216E-8CCF-43DE-ACDE-8CDE22219F88}" type="slidenum">
              <a:rPr lang="en-CA"/>
              <a:pPr>
                <a:defRPr/>
              </a:pPr>
              <a:t>‹#›</a:t>
            </a:fld>
            <a:endParaRPr lang="en-CA" dirty="0"/>
          </a:p>
        </p:txBody>
      </p:sp>
    </p:spTree>
    <p:extLst>
      <p:ext uri="{BB962C8B-B14F-4D97-AF65-F5344CB8AC3E}">
        <p14:creationId xmlns:p14="http://schemas.microsoft.com/office/powerpoint/2010/main" val="96201575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12"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1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F7257B52-7079-4E76-AFAC-AF43ACFF245F}" type="datetimeFigureOut">
              <a:rPr lang="en-US"/>
              <a:pPr>
                <a:defRPr/>
              </a:pPr>
              <a:t>11/17/2016</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49975313-701A-4E3F-AC10-B74F418FA3BB}" type="slidenum">
              <a:rPr lang="en-CA"/>
              <a:pPr>
                <a:defRPr/>
              </a:pPr>
              <a:t>‹#›</a:t>
            </a:fld>
            <a:endParaRPr lang="en-CA" dirty="0"/>
          </a:p>
        </p:txBody>
      </p:sp>
    </p:spTree>
    <p:extLst>
      <p:ext uri="{BB962C8B-B14F-4D97-AF65-F5344CB8AC3E}">
        <p14:creationId xmlns:p14="http://schemas.microsoft.com/office/powerpoint/2010/main" val="240847735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FECA036-5BCC-4DE7-9A7C-B39530BEB1A5}" type="datetimeFigureOut">
              <a:rPr lang="en-US"/>
              <a:pPr>
                <a:defRPr/>
              </a:pPr>
              <a:t>11/17/2016</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F7B44785-486D-49F5-9A04-C841AEE23CB8}" type="slidenum">
              <a:rPr lang="en-CA"/>
              <a:pPr>
                <a:defRPr/>
              </a:pPr>
              <a:t>‹#›</a:t>
            </a:fld>
            <a:endParaRPr lang="en-CA" dirty="0"/>
          </a:p>
        </p:txBody>
      </p:sp>
    </p:spTree>
    <p:extLst>
      <p:ext uri="{BB962C8B-B14F-4D97-AF65-F5344CB8AC3E}">
        <p14:creationId xmlns:p14="http://schemas.microsoft.com/office/powerpoint/2010/main" val="10617457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C3FB8A-5C58-4D4B-9C59-F045F72B94CA}" type="datetimeFigureOut">
              <a:rPr lang="en-US"/>
              <a:pPr>
                <a:defRPr/>
              </a:pPr>
              <a:t>11/17/2016</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7DD7DF1C-20CE-44F4-A964-1B72CCE10374}" type="slidenum">
              <a:rPr lang="en-CA"/>
              <a:pPr>
                <a:defRPr/>
              </a:pPr>
              <a:t>‹#›</a:t>
            </a:fld>
            <a:endParaRPr lang="en-CA" dirty="0"/>
          </a:p>
        </p:txBody>
      </p:sp>
    </p:spTree>
    <p:extLst>
      <p:ext uri="{BB962C8B-B14F-4D97-AF65-F5344CB8AC3E}">
        <p14:creationId xmlns:p14="http://schemas.microsoft.com/office/powerpoint/2010/main" val="105026360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59"/>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2CE0EA-C9D5-44B8-9AE7-3EC0E3B5194F}" type="datetimeFigureOut">
              <a:rPr lang="en-US"/>
              <a:pPr>
                <a:defRPr/>
              </a:pPr>
              <a:t>11/17/2016</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03D94D3E-4BDC-480E-AD7F-32A8D0FCD3E4}" type="slidenum">
              <a:rPr lang="en-CA"/>
              <a:pPr>
                <a:defRPr/>
              </a:pPr>
              <a:t>‹#›</a:t>
            </a:fld>
            <a:endParaRPr lang="en-CA" dirty="0"/>
          </a:p>
        </p:txBody>
      </p:sp>
    </p:spTree>
    <p:extLst>
      <p:ext uri="{BB962C8B-B14F-4D97-AF65-F5344CB8AC3E}">
        <p14:creationId xmlns:p14="http://schemas.microsoft.com/office/powerpoint/2010/main" val="275787804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FD8A528C-4D4C-474B-87D6-F6F0AE8F1A30}" type="datetimeFigureOut">
              <a:rPr lang="en-US"/>
              <a:pPr>
                <a:defRPr/>
              </a:pPr>
              <a:t>11/17/2016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23CBFF77-EE20-4D2A-8325-985D2FCC9D01}" type="slidenum">
              <a:rPr lang="en-CA"/>
              <a:pPr>
                <a:defRPr/>
              </a:pPr>
              <a:t>‹#›</a:t>
            </a:fld>
            <a:endParaRPr lang="en-CA" dirty="0"/>
          </a:p>
        </p:txBody>
      </p:sp>
    </p:spTree>
    <p:extLst>
      <p:ext uri="{BB962C8B-B14F-4D97-AF65-F5344CB8AC3E}">
        <p14:creationId xmlns:p14="http://schemas.microsoft.com/office/powerpoint/2010/main" val="115512812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11"/>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57"/>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58E1CF-2E96-4C9B-A45F-1AC321CB9F9F}" type="datetimeFigureOut">
              <a:rPr lang="en-US"/>
              <a:pPr>
                <a:defRPr/>
              </a:pPr>
              <a:t>11/17/2016</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FDB5EF27-6C65-4544-8BC1-686F7A383366}" type="slidenum">
              <a:rPr lang="en-CA"/>
              <a:pPr>
                <a:defRPr/>
              </a:pPr>
              <a:t>‹#›</a:t>
            </a:fld>
            <a:endParaRPr lang="en-CA" dirty="0"/>
          </a:p>
        </p:txBody>
      </p:sp>
    </p:spTree>
    <p:extLst>
      <p:ext uri="{BB962C8B-B14F-4D97-AF65-F5344CB8AC3E}">
        <p14:creationId xmlns:p14="http://schemas.microsoft.com/office/powerpoint/2010/main" val="365596075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C00F73C7-EC87-4783-AC0B-D98936603C0B}" type="datetimeFigureOut">
              <a:rPr lang="en-US"/>
              <a:pPr>
                <a:defRPr/>
              </a:pPr>
              <a:t>11/17/2016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B15407EF-5548-40BA-BE2F-4C53E76A75DC}" type="slidenum">
              <a:rPr lang="en-CA"/>
              <a:pPr>
                <a:defRPr/>
              </a:pPr>
              <a:t>‹#›</a:t>
            </a:fld>
            <a:endParaRPr lang="en-CA" dirty="0"/>
          </a:p>
        </p:txBody>
      </p:sp>
    </p:spTree>
    <p:extLst>
      <p:ext uri="{BB962C8B-B14F-4D97-AF65-F5344CB8AC3E}">
        <p14:creationId xmlns:p14="http://schemas.microsoft.com/office/powerpoint/2010/main" val="86669225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794"/>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79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C9715D25-CB55-4A1A-8243-3BF3573313AA}" type="datetimeFigureOut">
              <a:rPr lang="en-US"/>
              <a:pPr>
                <a:defRPr/>
              </a:pPr>
              <a:t>11/17/2016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CD719B79-1DC8-4BE2-8239-E651B5B05907}" type="slidenum">
              <a:rPr lang="en-CA"/>
              <a:pPr>
                <a:defRPr/>
              </a:pPr>
              <a:t>‹#›</a:t>
            </a:fld>
            <a:endParaRPr lang="en-CA" dirty="0"/>
          </a:p>
        </p:txBody>
      </p:sp>
    </p:spTree>
    <p:extLst>
      <p:ext uri="{BB962C8B-B14F-4D97-AF65-F5344CB8AC3E}">
        <p14:creationId xmlns:p14="http://schemas.microsoft.com/office/powerpoint/2010/main" val="14983570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1F00ED2F-B26D-40A4-830A-4DDB642097E3}" type="datetimeFigureOut">
              <a:rPr lang="en-US"/>
              <a:pPr>
                <a:defRPr/>
              </a:pPr>
              <a:t>11/17/2016</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625BBAAA-C472-4433-A3C9-6E6776BA2632}" type="slidenum">
              <a:rPr lang="en-CA"/>
              <a:pPr>
                <a:defRPr/>
              </a:pPr>
              <a:t>‹#›</a:t>
            </a:fld>
            <a:endParaRPr lang="en-CA" dirty="0"/>
          </a:p>
        </p:txBody>
      </p:sp>
    </p:spTree>
    <p:extLst>
      <p:ext uri="{BB962C8B-B14F-4D97-AF65-F5344CB8AC3E}">
        <p14:creationId xmlns:p14="http://schemas.microsoft.com/office/powerpoint/2010/main" val="257675781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61736989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73655346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1"/>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3006948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39" y="1600208"/>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08"/>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74646461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95"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9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52684915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4875468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3"/>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solidFill>
                  <a:schemeClr val="tx1">
                    <a:tint val="75000"/>
                  </a:schemeClr>
                </a:solidFill>
              </a:defRPr>
            </a:lvl1pPr>
            <a:lvl2pPr marL="456348" indent="0">
              <a:buNone/>
              <a:defRPr sz="1800">
                <a:solidFill>
                  <a:schemeClr val="tx1">
                    <a:tint val="75000"/>
                  </a:schemeClr>
                </a:solidFill>
              </a:defRPr>
            </a:lvl2pPr>
            <a:lvl3pPr marL="912696" indent="0">
              <a:buNone/>
              <a:defRPr sz="1600">
                <a:solidFill>
                  <a:schemeClr val="tx1">
                    <a:tint val="75000"/>
                  </a:schemeClr>
                </a:solidFill>
              </a:defRPr>
            </a:lvl3pPr>
            <a:lvl4pPr marL="1369046" indent="0">
              <a:buNone/>
              <a:defRPr sz="1400">
                <a:solidFill>
                  <a:schemeClr val="tx1">
                    <a:tint val="75000"/>
                  </a:schemeClr>
                </a:solidFill>
              </a:defRPr>
            </a:lvl4pPr>
            <a:lvl5pPr marL="1825394" indent="0">
              <a:buNone/>
              <a:defRPr sz="1400">
                <a:solidFill>
                  <a:schemeClr val="tx1">
                    <a:tint val="75000"/>
                  </a:schemeClr>
                </a:solidFill>
              </a:defRPr>
            </a:lvl5pPr>
            <a:lvl6pPr marL="2281742" indent="0">
              <a:buNone/>
              <a:defRPr sz="1400">
                <a:solidFill>
                  <a:schemeClr val="tx1">
                    <a:tint val="75000"/>
                  </a:schemeClr>
                </a:solidFill>
              </a:defRPr>
            </a:lvl6pPr>
            <a:lvl7pPr marL="2738090" indent="0">
              <a:buNone/>
              <a:defRPr sz="1400">
                <a:solidFill>
                  <a:schemeClr val="tx1">
                    <a:tint val="75000"/>
                  </a:schemeClr>
                </a:solidFill>
              </a:defRPr>
            </a:lvl7pPr>
            <a:lvl8pPr marL="3194429" indent="0">
              <a:buNone/>
              <a:defRPr sz="1400">
                <a:solidFill>
                  <a:schemeClr val="tx1">
                    <a:tint val="75000"/>
                  </a:schemeClr>
                </a:solidFill>
              </a:defRPr>
            </a:lvl8pPr>
            <a:lvl9pPr marL="365078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1E5EE2C-B7B0-4FFD-86D9-65D118E0B30A}" type="datetimeFigureOut">
              <a:rPr lang="en-US"/>
              <a:pPr>
                <a:defRPr/>
              </a:pPr>
              <a:t>11/17/2016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009DFCD9-06E4-4993-AD47-75245B0AD8EC}" type="slidenum">
              <a:rPr lang="en-CA"/>
              <a:pPr>
                <a:defRPr/>
              </a:pPr>
              <a:t>‹#›</a:t>
            </a:fld>
            <a:endParaRPr lang="en-CA" dirty="0"/>
          </a:p>
        </p:txBody>
      </p:sp>
    </p:spTree>
    <p:extLst>
      <p:ext uri="{BB962C8B-B14F-4D97-AF65-F5344CB8AC3E}">
        <p14:creationId xmlns:p14="http://schemas.microsoft.com/office/powerpoint/2010/main" val="16707041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56404603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25"/>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1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50508948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77"/>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23"/>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08338043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30619046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1" y="274760"/>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4760"/>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75953324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4" y="274760"/>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85784787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75887431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75484212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1"/>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11924612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39" y="1600208"/>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08"/>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90518137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68EDE329-B260-48D5-BC24-6E3563E33B5A}" type="datetimeFigureOut">
              <a:rPr lang="en-US"/>
              <a:pPr>
                <a:defRPr/>
              </a:pPr>
              <a:t>11/17/2016</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A093216E-8CCF-43DE-ACDE-8CDE22219F88}" type="slidenum">
              <a:rPr lang="en-CA"/>
              <a:pPr>
                <a:defRPr/>
              </a:pPr>
              <a:t>‹#›</a:t>
            </a:fld>
            <a:endParaRPr lang="en-CA" dirty="0"/>
          </a:p>
        </p:txBody>
      </p:sp>
    </p:spTree>
    <p:extLst>
      <p:ext uri="{BB962C8B-B14F-4D97-AF65-F5344CB8AC3E}">
        <p14:creationId xmlns:p14="http://schemas.microsoft.com/office/powerpoint/2010/main" val="65549728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24"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41131062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64109652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64353770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85"/>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4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52580678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37"/>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83"/>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421273827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409118440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1" y="274820"/>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4820"/>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55217883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4" y="274820"/>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77386054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92"/>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48" indent="0" algn="ctr">
              <a:buNone/>
              <a:defRPr/>
            </a:lvl2pPr>
            <a:lvl3pPr marL="912696" indent="0" algn="ctr">
              <a:buNone/>
              <a:defRPr/>
            </a:lvl3pPr>
            <a:lvl4pPr marL="1369046" indent="0" algn="ctr">
              <a:buNone/>
              <a:defRPr/>
            </a:lvl4pPr>
            <a:lvl5pPr marL="1825394" indent="0" algn="ctr">
              <a:buNone/>
              <a:defRPr/>
            </a:lvl5pPr>
            <a:lvl6pPr marL="2281742" indent="0" algn="ctr">
              <a:buNone/>
              <a:defRPr/>
            </a:lvl6pPr>
            <a:lvl7pPr marL="2738090" indent="0" algn="ctr">
              <a:buNone/>
              <a:defRPr/>
            </a:lvl7pPr>
            <a:lvl8pPr marL="3194429" indent="0" algn="ctr">
              <a:buNone/>
              <a:defRPr/>
            </a:lvl8pPr>
            <a:lvl9pPr marL="3650784"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6AAF36-0F33-48F7-B334-2A9E9A4BB0CB}"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57085633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3013B6-D6D9-4618-B411-5F935BFC7346}"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86113962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26"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F7257B52-7079-4E76-AFAC-AF43ACFF245F}" type="datetimeFigureOut">
              <a:rPr lang="en-US"/>
              <a:pPr>
                <a:defRPr/>
              </a:pPr>
              <a:t>11/17/2016</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49975313-701A-4E3F-AC10-B74F418FA3BB}" type="slidenum">
              <a:rPr lang="en-CA"/>
              <a:pPr>
                <a:defRPr/>
              </a:pPr>
              <a:t>‹#›</a:t>
            </a:fld>
            <a:endParaRPr lang="en-CA" dirty="0"/>
          </a:p>
        </p:txBody>
      </p:sp>
    </p:spTree>
    <p:extLst>
      <p:ext uri="{BB962C8B-B14F-4D97-AF65-F5344CB8AC3E}">
        <p14:creationId xmlns:p14="http://schemas.microsoft.com/office/powerpoint/2010/main" val="189150799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77"/>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D58DC4-20D2-4008-B1A7-A897136E047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92097694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C56EE7-922B-430E-BDC9-63B73CB026FB}"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94275100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23"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B8C30E-2443-47F0-A3D6-328001606365}"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17532161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6CB0D3-5491-4DAB-97CB-A54308E69F08}"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18538541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F24D05-B535-487A-89E5-604D9C9477A9}"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9118403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81"/>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3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1BCBCD-4417-4249-8256-5FD4B0E1CDDE}"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89591495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33"/>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78"/>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200438-00E2-4293-9EA8-F0D62BD9DBB2}"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25191899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1852E-13DC-46CE-81F6-6004E7E1E04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9556938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816"/>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81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F42A30-FF7C-4D3A-8C97-475B69843465}"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37106120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87"/>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48" indent="0" algn="ctr">
              <a:buNone/>
              <a:defRPr/>
            </a:lvl2pPr>
            <a:lvl3pPr marL="912696" indent="0" algn="ctr">
              <a:buNone/>
              <a:defRPr/>
            </a:lvl3pPr>
            <a:lvl4pPr marL="1369046" indent="0" algn="ctr">
              <a:buNone/>
              <a:defRPr/>
            </a:lvl4pPr>
            <a:lvl5pPr marL="1825394" indent="0" algn="ctr">
              <a:buNone/>
              <a:defRPr/>
            </a:lvl5pPr>
            <a:lvl6pPr marL="2281742" indent="0" algn="ctr">
              <a:buNone/>
              <a:defRPr/>
            </a:lvl6pPr>
            <a:lvl7pPr marL="2738090" indent="0" algn="ctr">
              <a:buNone/>
              <a:defRPr/>
            </a:lvl7pPr>
            <a:lvl8pPr marL="3194429" indent="0" algn="ctr">
              <a:buNone/>
              <a:defRPr/>
            </a:lvl8pPr>
            <a:lvl9pPr marL="3650784"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6AAF36-0F33-48F7-B334-2A9E9A4BB0CB}"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25964692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FECA036-5BCC-4DE7-9A7C-B39530BEB1A5}" type="datetimeFigureOut">
              <a:rPr lang="en-US"/>
              <a:pPr>
                <a:defRPr/>
              </a:pPr>
              <a:t>11/17/2016</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F7B44785-486D-49F5-9A04-C841AEE23CB8}" type="slidenum">
              <a:rPr lang="en-CA"/>
              <a:pPr>
                <a:defRPr/>
              </a:pPr>
              <a:t>‹#›</a:t>
            </a:fld>
            <a:endParaRPr lang="en-CA" dirty="0"/>
          </a:p>
        </p:txBody>
      </p:sp>
    </p:spTree>
    <p:extLst>
      <p:ext uri="{BB962C8B-B14F-4D97-AF65-F5344CB8AC3E}">
        <p14:creationId xmlns:p14="http://schemas.microsoft.com/office/powerpoint/2010/main" val="268052768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3013B6-D6D9-4618-B411-5F935BFC7346}"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82793167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71"/>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D58DC4-20D2-4008-B1A7-A897136E047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35235835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C56EE7-922B-430E-BDC9-63B73CB026FB}"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72812227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19"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1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B8C30E-2443-47F0-A3D6-328001606365}"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66874554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6CB0D3-5491-4DAB-97CB-A54308E69F08}"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50645261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F24D05-B535-487A-89E5-604D9C9477A9}"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08783709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75"/>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3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1BCBCD-4417-4249-8256-5FD4B0E1CDDE}"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91983403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27"/>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73"/>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200438-00E2-4293-9EA8-F0D62BD9DBB2}"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2738848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1852E-13DC-46CE-81F6-6004E7E1E04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2086641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810"/>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81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F42A30-FF7C-4D3A-8C97-475B69843465}"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20524403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C3FB8A-5C58-4D4B-9C59-F045F72B94CA}" type="datetimeFigureOut">
              <a:rPr lang="en-US"/>
              <a:pPr>
                <a:defRPr/>
              </a:pPr>
              <a:t>11/17/2016</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7DD7DF1C-20CE-44F4-A964-1B72CCE10374}" type="slidenum">
              <a:rPr lang="en-CA"/>
              <a:pPr>
                <a:defRPr/>
              </a:pPr>
              <a:t>‹#›</a:t>
            </a:fld>
            <a:endParaRPr lang="en-CA" dirty="0"/>
          </a:p>
        </p:txBody>
      </p:sp>
    </p:spTree>
    <p:extLst>
      <p:ext uri="{BB962C8B-B14F-4D97-AF65-F5344CB8AC3E}">
        <p14:creationId xmlns:p14="http://schemas.microsoft.com/office/powerpoint/2010/main" val="428164002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78444280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38415240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9"/>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15436254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39" y="1600208"/>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08"/>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6192813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19"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1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81758792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423614816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31822480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73"/>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2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34542681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25"/>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71"/>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26280108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48203303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pPr>
                <a:defRPr/>
              </a:pPr>
              <a:t>‹#›</a:t>
            </a:fld>
            <a:endParaRPr lang="en-CA" dirty="0"/>
          </a:p>
        </p:txBody>
      </p:sp>
    </p:spTree>
    <p:extLst>
      <p:ext uri="{BB962C8B-B14F-4D97-AF65-F5344CB8AC3E}">
        <p14:creationId xmlns:p14="http://schemas.microsoft.com/office/powerpoint/2010/main" val="6988777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87"/>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4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2CE0EA-C9D5-44B8-9AE7-3EC0E3B5194F}" type="datetimeFigureOut">
              <a:rPr lang="en-US"/>
              <a:pPr>
                <a:defRPr/>
              </a:pPr>
              <a:t>11/17/2016</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03D94D3E-4BDC-480E-AD7F-32A8D0FCD3E4}" type="slidenum">
              <a:rPr lang="en-CA"/>
              <a:pPr>
                <a:defRPr/>
              </a:pPr>
              <a:t>‹#›</a:t>
            </a:fld>
            <a:endParaRPr lang="en-CA" dirty="0"/>
          </a:p>
        </p:txBody>
      </p:sp>
    </p:spTree>
    <p:extLst>
      <p:ext uri="{BB962C8B-B14F-4D97-AF65-F5344CB8AC3E}">
        <p14:creationId xmlns:p14="http://schemas.microsoft.com/office/powerpoint/2010/main" val="399875301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1" y="274808"/>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4808"/>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56967138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4" y="274808"/>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98870902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11/17/2016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917140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11/17/2016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676197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75"/>
            <a:ext cx="78867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11/17/2016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684961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tint val="75000"/>
                  </a:prstClr>
                </a:solidFill>
              </a:rPr>
              <a:pPr/>
              <a:t>11/17/2016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91667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0"/>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DFF08F-DC6B-4601-B491-B0F83F6DD2DA}" type="datetimeFigureOut">
              <a:rPr lang="en-US" smtClean="0">
                <a:solidFill>
                  <a:prstClr val="black">
                    <a:tint val="75000"/>
                  </a:prstClr>
                </a:solidFill>
              </a:rPr>
              <a:pPr/>
              <a:t>11/17/2016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0779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solidFill>
                  <a:prstClr val="black">
                    <a:tint val="75000"/>
                  </a:prstClr>
                </a:solidFill>
              </a:rPr>
              <a:pPr/>
              <a:t>11/17/2016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731614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solidFill>
                  <a:prstClr val="black">
                    <a:tint val="75000"/>
                  </a:prstClr>
                </a:solidFill>
              </a:rPr>
              <a:pPr/>
              <a:t>11/17/2016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873909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tint val="75000"/>
                  </a:prstClr>
                </a:solidFill>
              </a:rPr>
              <a:pPr/>
              <a:t>11/17/2016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858540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39"/>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85"/>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58E1CF-2E96-4C9B-A45F-1AC321CB9F9F}" type="datetimeFigureOut">
              <a:rPr lang="en-US"/>
              <a:pPr>
                <a:defRPr/>
              </a:pPr>
              <a:t>11/17/2016</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FDB5EF27-6C65-4544-8BC1-686F7A383366}" type="slidenum">
              <a:rPr lang="en-CA"/>
              <a:pPr>
                <a:defRPr/>
              </a:pPr>
              <a:t>‹#›</a:t>
            </a:fld>
            <a:endParaRPr lang="en-CA" dirty="0"/>
          </a:p>
        </p:txBody>
      </p:sp>
    </p:spTree>
    <p:extLst>
      <p:ext uri="{BB962C8B-B14F-4D97-AF65-F5344CB8AC3E}">
        <p14:creationId xmlns:p14="http://schemas.microsoft.com/office/powerpoint/2010/main" val="180797402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6"/>
            <a:ext cx="4629150" cy="4873625"/>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tint val="75000"/>
                  </a:prstClr>
                </a:solidFill>
              </a:rPr>
              <a:pPr/>
              <a:t>11/17/2016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588421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11/17/2016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46285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3"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11/17/2016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742878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03887967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65364417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1"/>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68759837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39" y="1600208"/>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08"/>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48366514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14"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1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59534607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426332753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34936745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C00F73C7-EC87-4783-AC0B-D98936603C0B}" type="datetimeFigureOut">
              <a:rPr lang="en-US"/>
              <a:pPr>
                <a:defRPr/>
              </a:pPr>
              <a:t>11/17/2016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B15407EF-5548-40BA-BE2F-4C53E76A75DC}" type="slidenum">
              <a:rPr lang="en-CA"/>
              <a:pPr>
                <a:defRPr/>
              </a:pPr>
              <a:t>‹#›</a:t>
            </a:fld>
            <a:endParaRPr lang="en-CA" dirty="0"/>
          </a:p>
        </p:txBody>
      </p:sp>
    </p:spTree>
    <p:extLst>
      <p:ext uri="{BB962C8B-B14F-4D97-AF65-F5344CB8AC3E}">
        <p14:creationId xmlns:p14="http://schemas.microsoft.com/office/powerpoint/2010/main" val="195679081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65"/>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2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11084382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17"/>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62"/>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45881903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05548274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1" y="274800"/>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4800"/>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54724139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4" y="274800"/>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565778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03887967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65364417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1"/>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68759837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39" y="1600208"/>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08"/>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48366514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14"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1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59534607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822"/>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82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C9715D25-CB55-4A1A-8243-3BF3573313AA}" type="datetimeFigureOut">
              <a:rPr lang="en-US"/>
              <a:pPr>
                <a:defRPr/>
              </a:pPr>
              <a:t>11/17/2016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CD719B79-1DC8-4BE2-8239-E651B5B05907}" type="slidenum">
              <a:rPr lang="en-CA"/>
              <a:pPr>
                <a:defRPr/>
              </a:pPr>
              <a:t>‹#›</a:t>
            </a:fld>
            <a:endParaRPr lang="en-CA" dirty="0"/>
          </a:p>
        </p:txBody>
      </p:sp>
    </p:spTree>
    <p:extLst>
      <p:ext uri="{BB962C8B-B14F-4D97-AF65-F5344CB8AC3E}">
        <p14:creationId xmlns:p14="http://schemas.microsoft.com/office/powerpoint/2010/main" val="179790715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426332753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34936745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65"/>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2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11084382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17"/>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62"/>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45881903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05548274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1" y="274800"/>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4800"/>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54724139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4" y="274800"/>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565778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87"/>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48" indent="0" algn="ctr">
              <a:buNone/>
              <a:defRPr/>
            </a:lvl2pPr>
            <a:lvl3pPr marL="912696" indent="0" algn="ctr">
              <a:buNone/>
              <a:defRPr/>
            </a:lvl3pPr>
            <a:lvl4pPr marL="1369046" indent="0" algn="ctr">
              <a:buNone/>
              <a:defRPr/>
            </a:lvl4pPr>
            <a:lvl5pPr marL="1825394" indent="0" algn="ctr">
              <a:buNone/>
              <a:defRPr/>
            </a:lvl5pPr>
            <a:lvl6pPr marL="2281742" indent="0" algn="ctr">
              <a:buNone/>
              <a:defRPr/>
            </a:lvl6pPr>
            <a:lvl7pPr marL="2738090" indent="0" algn="ctr">
              <a:buNone/>
              <a:defRPr/>
            </a:lvl7pPr>
            <a:lvl8pPr marL="3194429" indent="0" algn="ctr">
              <a:buNone/>
              <a:defRPr/>
            </a:lvl8pPr>
            <a:lvl9pPr marL="3650784"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6AAF36-0F33-48F7-B334-2A9E9A4BB0CB}"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25964692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3013B6-D6D9-4618-B411-5F935BFC7346}"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82793167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71"/>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D58DC4-20D2-4008-B1A7-A897136E047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35235835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1F00ED2F-B26D-40A4-830A-4DDB642097E3}" type="datetimeFigureOut">
              <a:rPr lang="en-US"/>
              <a:pPr>
                <a:defRPr/>
              </a:pPr>
              <a:t>11/17/2016</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625BBAAA-C472-4433-A3C9-6E6776BA2632}" type="slidenum">
              <a:rPr lang="en-CA"/>
              <a:pPr>
                <a:defRPr/>
              </a:pPr>
              <a:t>‹#›</a:t>
            </a:fld>
            <a:endParaRPr lang="en-CA" dirty="0"/>
          </a:p>
        </p:txBody>
      </p:sp>
    </p:spTree>
    <p:extLst>
      <p:ext uri="{BB962C8B-B14F-4D97-AF65-F5344CB8AC3E}">
        <p14:creationId xmlns:p14="http://schemas.microsoft.com/office/powerpoint/2010/main" val="152502461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C56EE7-922B-430E-BDC9-63B73CB026FB}"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72812227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19"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1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B8C30E-2443-47F0-A3D6-328001606365}"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66874554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6CB0D3-5491-4DAB-97CB-A54308E69F08}"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50645261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F24D05-B535-487A-89E5-604D9C9477A9}"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08783709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75"/>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3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1BCBCD-4417-4249-8256-5FD4B0E1CDDE}"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91983403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27"/>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73"/>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200438-00E2-4293-9EA8-F0D62BD9DBB2}"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2738848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1852E-13DC-46CE-81F6-6004E7E1E04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2086641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810"/>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81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F42A30-FF7C-4D3A-8C97-475B69843465}"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20524403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6" y="190501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5" y="434499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58"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2" indent="0" algn="ctr">
              <a:buNone/>
              <a:defRPr>
                <a:solidFill>
                  <a:schemeClr val="tx1">
                    <a:tint val="75000"/>
                  </a:schemeClr>
                </a:solidFill>
              </a:defRPr>
            </a:lvl6pPr>
            <a:lvl7pPr marL="2742950" indent="0" algn="ctr">
              <a:buNone/>
              <a:defRPr>
                <a:solidFill>
                  <a:schemeClr val="tx1">
                    <a:tint val="75000"/>
                  </a:schemeClr>
                </a:solidFill>
              </a:defRPr>
            </a:lvl7pPr>
            <a:lvl8pPr marL="3200108" indent="0" algn="ctr">
              <a:buNone/>
              <a:defRPr>
                <a:solidFill>
                  <a:schemeClr val="tx1">
                    <a:tint val="75000"/>
                  </a:schemeClr>
                </a:solidFill>
              </a:defRPr>
            </a:lvl8pPr>
            <a:lvl9pPr marL="3657267"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7970921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20"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9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58"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2" indent="0" algn="ctr">
              <a:buNone/>
              <a:defRPr>
                <a:solidFill>
                  <a:schemeClr val="tx1">
                    <a:tint val="75000"/>
                  </a:schemeClr>
                </a:solidFill>
              </a:defRPr>
            </a:lvl6pPr>
            <a:lvl7pPr marL="2742950" indent="0" algn="ctr">
              <a:buNone/>
              <a:defRPr>
                <a:solidFill>
                  <a:schemeClr val="tx1">
                    <a:tint val="75000"/>
                  </a:schemeClr>
                </a:solidFill>
              </a:defRPr>
            </a:lvl7pPr>
            <a:lvl8pPr marL="3200108" indent="0" algn="ctr">
              <a:buNone/>
              <a:defRPr>
                <a:solidFill>
                  <a:schemeClr val="tx1">
                    <a:tint val="75000"/>
                  </a:schemeClr>
                </a:solidFill>
              </a:defRPr>
            </a:lvl8pPr>
            <a:lvl9pPr marL="365726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27428755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99"/>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48" indent="0" algn="ctr">
              <a:buNone/>
              <a:defRPr/>
            </a:lvl2pPr>
            <a:lvl3pPr marL="912696" indent="0" algn="ctr">
              <a:buNone/>
              <a:defRPr/>
            </a:lvl3pPr>
            <a:lvl4pPr marL="1369046" indent="0" algn="ctr">
              <a:buNone/>
              <a:defRPr/>
            </a:lvl4pPr>
            <a:lvl5pPr marL="1825394" indent="0" algn="ctr">
              <a:buNone/>
              <a:defRPr/>
            </a:lvl5pPr>
            <a:lvl6pPr marL="2281742" indent="0" algn="ctr">
              <a:buNone/>
              <a:defRPr/>
            </a:lvl6pPr>
            <a:lvl7pPr marL="2738090" indent="0" algn="ctr">
              <a:buNone/>
              <a:defRPr/>
            </a:lvl7pPr>
            <a:lvl8pPr marL="3194429" indent="0" algn="ctr">
              <a:buNone/>
              <a:defRPr/>
            </a:lvl8pPr>
            <a:lvl9pPr marL="3650784"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2E6AAF36-0F33-48F7-B334-2A9E9A4BB0CB}" type="slidenum">
              <a:rPr lang="en-CA"/>
              <a:pPr>
                <a:defRPr/>
              </a:pPr>
              <a:t>‹#›</a:t>
            </a:fld>
            <a:endParaRPr lang="en-CA" dirty="0"/>
          </a:p>
        </p:txBody>
      </p:sp>
    </p:spTree>
    <p:extLst>
      <p:ext uri="{BB962C8B-B14F-4D97-AF65-F5344CB8AC3E}">
        <p14:creationId xmlns:p14="http://schemas.microsoft.com/office/powerpoint/2010/main" val="258345025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1" y="1411553"/>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013957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1"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925182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63"/>
            <a:ext cx="4114800" cy="1742015"/>
          </a:xfrm>
        </p:spPr>
        <p:txBody>
          <a:bodyPr/>
          <a:lstStyle>
            <a:lvl1pPr marL="339959" indent="-339959">
              <a:lnSpc>
                <a:spcPct val="90000"/>
              </a:lnSpc>
              <a:defRPr sz="2800"/>
            </a:lvl1pPr>
            <a:lvl2pPr marL="673303" indent="-325407">
              <a:lnSpc>
                <a:spcPct val="90000"/>
              </a:lnSpc>
              <a:defRPr sz="2400"/>
            </a:lvl2pPr>
            <a:lvl3pPr marL="953736" indent="-288369">
              <a:lnSpc>
                <a:spcPct val="90000"/>
              </a:lnSpc>
              <a:defRPr sz="2000"/>
            </a:lvl3pPr>
            <a:lvl4pPr marL="1227555" indent="-273819">
              <a:lnSpc>
                <a:spcPct val="90000"/>
              </a:lnSpc>
              <a:defRPr sz="1800"/>
            </a:lvl4pPr>
            <a:lvl5pPr marL="1515924" indent="-280433">
              <a:lnSpc>
                <a:spcPct val="90000"/>
              </a:lnSpc>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63"/>
            <a:ext cx="4114800" cy="1742015"/>
          </a:xfrm>
        </p:spPr>
        <p:txBody>
          <a:bodyPr/>
          <a:lstStyle>
            <a:lvl1pPr marL="347896" indent="-347896">
              <a:lnSpc>
                <a:spcPct val="90000"/>
              </a:lnSpc>
              <a:defRPr sz="2800"/>
            </a:lvl1pPr>
            <a:lvl2pPr marL="673303" indent="-339959">
              <a:lnSpc>
                <a:spcPct val="90000"/>
              </a:lnSpc>
              <a:defRPr sz="2400"/>
            </a:lvl2pPr>
            <a:lvl3pPr marL="961673" indent="-302921">
              <a:lnSpc>
                <a:spcPct val="90000"/>
              </a:lnSpc>
              <a:defRPr sz="2000"/>
            </a:lvl3pPr>
            <a:lvl4pPr marL="1227555" indent="-265882">
              <a:lnSpc>
                <a:spcPct val="90000"/>
              </a:lnSpc>
              <a:defRPr sz="1800"/>
            </a:lvl4pPr>
            <a:lvl5pPr marL="1515924" indent="-273819">
              <a:lnSpc>
                <a:spcPct val="90000"/>
              </a:lnSpc>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566495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753478"/>
            <a:ext cx="4114800" cy="350577"/>
          </a:xfrm>
        </p:spPr>
        <p:txBody>
          <a:bodyPr anchor="b"/>
          <a:lstStyle>
            <a:lvl1pPr marL="0" indent="0">
              <a:lnSpc>
                <a:spcPct val="90000"/>
              </a:lnSpc>
              <a:spcBef>
                <a:spcPts val="0"/>
              </a:spcBef>
              <a:buNone/>
              <a:defRPr sz="2500" b="1"/>
            </a:lvl1pPr>
            <a:lvl2pPr marL="457158" indent="0">
              <a:buNone/>
              <a:defRPr sz="2000" b="1"/>
            </a:lvl2pPr>
            <a:lvl3pPr marL="914316" indent="0">
              <a:buNone/>
              <a:defRPr sz="1800" b="1"/>
            </a:lvl3pPr>
            <a:lvl4pPr marL="1371475" indent="0">
              <a:buNone/>
              <a:defRPr sz="1600" b="1"/>
            </a:lvl4pPr>
            <a:lvl5pPr marL="1828634" indent="0">
              <a:buNone/>
              <a:defRPr sz="1600" b="1"/>
            </a:lvl5pPr>
            <a:lvl6pPr marL="2285792" indent="0">
              <a:buNone/>
              <a:defRPr sz="1600" b="1"/>
            </a:lvl6pPr>
            <a:lvl7pPr marL="2742950" indent="0">
              <a:buNone/>
              <a:defRPr sz="1600" b="1"/>
            </a:lvl7pPr>
            <a:lvl8pPr marL="3200108" indent="0">
              <a:buNone/>
              <a:defRPr sz="1600" b="1"/>
            </a:lvl8pPr>
            <a:lvl9pPr marL="3657267" indent="0">
              <a:buNone/>
              <a:defRPr sz="1600" b="1"/>
            </a:lvl9pPr>
          </a:lstStyle>
          <a:p>
            <a:pPr lvl="0"/>
            <a:r>
              <a:rPr lang="en-US" smtClean="0"/>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55" indent="-281755">
              <a:defRPr sz="2300"/>
            </a:lvl1pPr>
            <a:lvl2pPr marL="562189" indent="-265882">
              <a:defRPr sz="2000"/>
            </a:lvl2pPr>
            <a:lvl3pPr marL="813520" indent="-243394">
              <a:defRPr sz="1800"/>
            </a:lvl3pPr>
            <a:lvl4pPr marL="1050300" indent="-228844">
              <a:defRPr sz="1700"/>
            </a:lvl4pPr>
            <a:lvl5pPr marL="1279144" indent="-206356">
              <a:defRPr sz="17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6" y="1753478"/>
            <a:ext cx="4117019" cy="350577"/>
          </a:xfrm>
        </p:spPr>
        <p:txBody>
          <a:bodyPr anchor="b"/>
          <a:lstStyle>
            <a:lvl1pPr marL="0" indent="0">
              <a:lnSpc>
                <a:spcPct val="90000"/>
              </a:lnSpc>
              <a:spcBef>
                <a:spcPts val="0"/>
              </a:spcBef>
              <a:buNone/>
              <a:defRPr sz="2500" b="1"/>
            </a:lvl1pPr>
            <a:lvl2pPr marL="457158" indent="0">
              <a:buNone/>
              <a:defRPr sz="2000" b="1"/>
            </a:lvl2pPr>
            <a:lvl3pPr marL="914316" indent="0">
              <a:buNone/>
              <a:defRPr sz="1800" b="1"/>
            </a:lvl3pPr>
            <a:lvl4pPr marL="1371475" indent="0">
              <a:buNone/>
              <a:defRPr sz="1600" b="1"/>
            </a:lvl4pPr>
            <a:lvl5pPr marL="1828634" indent="0">
              <a:buNone/>
              <a:defRPr sz="1600" b="1"/>
            </a:lvl5pPr>
            <a:lvl6pPr marL="2285792" indent="0">
              <a:buNone/>
              <a:defRPr sz="1600" b="1"/>
            </a:lvl6pPr>
            <a:lvl7pPr marL="2742950" indent="0">
              <a:buNone/>
              <a:defRPr sz="1600" b="1"/>
            </a:lvl7pPr>
            <a:lvl8pPr marL="3200108" indent="0">
              <a:buNone/>
              <a:defRPr sz="1600" b="1"/>
            </a:lvl8pPr>
            <a:lvl9pPr marL="3657267"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06" indent="-296306">
              <a:defRPr sz="2300"/>
            </a:lvl1pPr>
            <a:lvl2pPr marL="570126" indent="-273819">
              <a:defRPr sz="2000"/>
            </a:lvl2pPr>
            <a:lvl3pPr marL="821457" indent="-244717">
              <a:defRPr sz="1800"/>
            </a:lvl3pPr>
            <a:lvl4pPr marL="1050300" indent="-236781">
              <a:defRPr sz="1700"/>
            </a:lvl4pPr>
            <a:lvl5pPr marL="1279144" indent="-220908">
              <a:defRPr sz="17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795958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596553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46242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34361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1"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198242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1"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6" y="6238886"/>
            <a:ext cx="9144001" cy="619125"/>
          </a:xfrm>
          <a:solidFill>
            <a:srgbClr val="FFFF99"/>
          </a:solidFill>
        </p:spPr>
        <p:txBody>
          <a:bodyPr wrap="square" lIns="152386" tIns="76193" rIns="152386" bIns="76193" anchor="b" anchorCtr="0">
            <a:noAutofit/>
          </a:bodyPr>
          <a:lstStyle>
            <a:lvl1pPr algn="r">
              <a:buFont typeface="Arial" pitchFamily="34" charset="0"/>
              <a:buNone/>
              <a:defRPr>
                <a:solidFill>
                  <a:srgbClr val="000000"/>
                </a:solidFill>
                <a:effectLst/>
                <a:latin typeface="+mj-lt"/>
              </a:defRPr>
            </a:lvl1pPr>
          </a:lstStyle>
          <a:p>
            <a:pPr lvl="0"/>
            <a:r>
              <a:rPr lang="en-US" smtClean="0"/>
              <a:t>Edit Master text styles</a:t>
            </a:r>
          </a:p>
        </p:txBody>
      </p:sp>
    </p:spTree>
    <p:extLst>
      <p:ext uri="{BB962C8B-B14F-4D97-AF65-F5344CB8AC3E}">
        <p14:creationId xmlns:p14="http://schemas.microsoft.com/office/powerpoint/2010/main" val="375323075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20"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9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58"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2" indent="0" algn="ctr">
              <a:buNone/>
              <a:defRPr>
                <a:solidFill>
                  <a:schemeClr val="tx1">
                    <a:tint val="75000"/>
                  </a:schemeClr>
                </a:solidFill>
              </a:defRPr>
            </a:lvl6pPr>
            <a:lvl7pPr marL="2742950" indent="0" algn="ctr">
              <a:buNone/>
              <a:defRPr>
                <a:solidFill>
                  <a:schemeClr val="tx1">
                    <a:tint val="75000"/>
                  </a:schemeClr>
                </a:solidFill>
              </a:defRPr>
            </a:lvl7pPr>
            <a:lvl8pPr marL="3200108" indent="0" algn="ctr">
              <a:buNone/>
              <a:defRPr>
                <a:solidFill>
                  <a:schemeClr val="tx1">
                    <a:tint val="75000"/>
                  </a:schemeClr>
                </a:solidFill>
              </a:defRPr>
            </a:lvl8pPr>
            <a:lvl9pPr marL="365726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63654911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D73013B6-D6D9-4618-B411-5F935BFC7346}" type="slidenum">
              <a:rPr lang="en-CA"/>
              <a:pPr>
                <a:defRPr/>
              </a:pPr>
              <a:t>‹#›</a:t>
            </a:fld>
            <a:endParaRPr lang="en-CA" dirty="0"/>
          </a:p>
        </p:txBody>
      </p:sp>
    </p:spTree>
    <p:extLst>
      <p:ext uri="{BB962C8B-B14F-4D97-AF65-F5344CB8AC3E}">
        <p14:creationId xmlns:p14="http://schemas.microsoft.com/office/powerpoint/2010/main" val="177820067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78"/>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48" indent="0" algn="ctr">
              <a:buNone/>
              <a:defRPr/>
            </a:lvl2pPr>
            <a:lvl3pPr marL="912696" indent="0" algn="ctr">
              <a:buNone/>
              <a:defRPr/>
            </a:lvl3pPr>
            <a:lvl4pPr marL="1369046" indent="0" algn="ctr">
              <a:buNone/>
              <a:defRPr/>
            </a:lvl4pPr>
            <a:lvl5pPr marL="1825394" indent="0" algn="ctr">
              <a:buNone/>
              <a:defRPr/>
            </a:lvl5pPr>
            <a:lvl6pPr marL="2281742" indent="0" algn="ctr">
              <a:buNone/>
              <a:defRPr/>
            </a:lvl6pPr>
            <a:lvl7pPr marL="2738090" indent="0" algn="ctr">
              <a:buNone/>
              <a:defRPr/>
            </a:lvl7pPr>
            <a:lvl8pPr marL="3194429" indent="0" algn="ctr">
              <a:buNone/>
              <a:defRPr/>
            </a:lvl8pPr>
            <a:lvl9pPr marL="3650784"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6AAF36-0F33-48F7-B334-2A9E9A4BB0CB}"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56590170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3013B6-D6D9-4618-B411-5F935BFC7346}"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06748089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3"/>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D58DC4-20D2-4008-B1A7-A897136E047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56275678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C56EE7-922B-430E-BDC9-63B73CB026FB}"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82047949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16"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1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B8C30E-2443-47F0-A3D6-328001606365}"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28673205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6CB0D3-5491-4DAB-97CB-A54308E69F08}"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16336772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F24D05-B535-487A-89E5-604D9C9477A9}"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12203795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67"/>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2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1BCBCD-4417-4249-8256-5FD4B0E1CDDE}"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80493594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19"/>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64"/>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200438-00E2-4293-9EA8-F0D62BD9DBB2}"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79138438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1852E-13DC-46CE-81F6-6004E7E1E04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12956725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3"/>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54D58DC4-20D2-4008-B1A7-A897136E0473}" type="slidenum">
              <a:rPr lang="en-CA"/>
              <a:pPr>
                <a:defRPr/>
              </a:pPr>
              <a:t>‹#›</a:t>
            </a:fld>
            <a:endParaRPr lang="en-CA" dirty="0"/>
          </a:p>
        </p:txBody>
      </p:sp>
    </p:spTree>
    <p:extLst>
      <p:ext uri="{BB962C8B-B14F-4D97-AF65-F5344CB8AC3E}">
        <p14:creationId xmlns:p14="http://schemas.microsoft.com/office/powerpoint/2010/main" val="318009225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802"/>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80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F42A30-FF7C-4D3A-8C97-475B69843465}"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63024709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9473313-4B57-481A-A6EF-F6EDF55B1880}" type="slidenum">
              <a:rPr lang="en-CA" smtClean="0">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19859078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9AFAE05-D60A-49E5-891E-09B439CEBA23}" type="slidenum">
              <a:rPr lang="en-CA" smtClean="0">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419475801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AC08E4F-AABE-43B8-B1B0-7E42D31E9CB2}" type="slidenum">
              <a:rPr lang="en-CA" smtClean="0">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420759796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D41EB30-F644-42FD-A49B-F23223355A77}" type="slidenum">
              <a:rPr lang="en-CA" smtClean="0">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83857071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AF67B6E-4766-4314-88EB-AAD53D129423}" type="slidenum">
              <a:rPr lang="en-CA" smtClean="0">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99727974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8638C80-7DFF-4DFF-B979-5A4DC3276F78}" type="slidenum">
              <a:rPr lang="en-CA" smtClean="0">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13592955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BD608F6-B81C-4A84-9A44-61F76E0FBB63}" type="slidenum">
              <a:rPr lang="en-CA" smtClean="0">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4093744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1785C62-0484-415D-9ED5-348CEBF4DACE}" type="slidenum">
              <a:rPr lang="en-CA" smtClean="0">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06226989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4FF501C-BF8A-4A61-A031-78268DA3FC83}" type="slidenum">
              <a:rPr lang="en-CA" smtClean="0">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67663246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B1C56EE7-922B-430E-BDC9-63B73CB026FB}" type="slidenum">
              <a:rPr lang="en-CA"/>
              <a:pPr>
                <a:defRPr/>
              </a:pPr>
              <a:t>‹#›</a:t>
            </a:fld>
            <a:endParaRPr lang="en-CA" dirty="0"/>
          </a:p>
        </p:txBody>
      </p:sp>
    </p:spTree>
    <p:extLst>
      <p:ext uri="{BB962C8B-B14F-4D97-AF65-F5344CB8AC3E}">
        <p14:creationId xmlns:p14="http://schemas.microsoft.com/office/powerpoint/2010/main" val="249608285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16398F4-F6B2-43FB-804E-59343D54AE1A}" type="slidenum">
              <a:rPr lang="en-CA" smtClean="0">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75005369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8264BEB-F467-45FB-AE9B-846AA6B891E1}" type="slidenum">
              <a:rPr lang="en-CA" smtClean="0">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52475423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464344" y="3018235"/>
            <a:ext cx="8215313" cy="1562695"/>
          </a:xfrm>
          <a:prstGeom prst="rect">
            <a:avLst/>
          </a:prstGeom>
        </p:spPr>
        <p:txBody>
          <a:bodyPr/>
          <a:lstStyle>
            <a:lvl1pPr>
              <a:defRPr sz="4400" spc="697"/>
            </a:lvl1pPr>
          </a:lstStyle>
          <a:p>
            <a:pPr lvl="0">
              <a:defRPr sz="1800" cap="none" spc="0">
                <a:solidFill>
                  <a:srgbClr val="000000"/>
                </a:solidFill>
              </a:defRPr>
            </a:pPr>
            <a:r>
              <a:rPr sz="4400" cap="all" spc="697">
                <a:solidFill>
                  <a:srgbClr val="FFFFFF"/>
                </a:solidFill>
              </a:rPr>
              <a:t>Title Text</a:t>
            </a:r>
          </a:p>
        </p:txBody>
      </p:sp>
      <p:sp>
        <p:nvSpPr>
          <p:cNvPr id="6" name="Shape 6"/>
          <p:cNvSpPr>
            <a:spLocks noGrp="1"/>
          </p:cNvSpPr>
          <p:nvPr>
            <p:ph type="body" idx="1"/>
          </p:nvPr>
        </p:nvSpPr>
        <p:spPr>
          <a:xfrm>
            <a:off x="464344" y="2402086"/>
            <a:ext cx="8215313" cy="625078"/>
          </a:xfrm>
          <a:prstGeom prst="rect">
            <a:avLst/>
          </a:prstGeom>
        </p:spPr>
        <p:txBody>
          <a:bodyPr anchor="b"/>
          <a:lstStyle>
            <a:lvl1pPr marL="0" indent="0">
              <a:spcBef>
                <a:spcPts val="0"/>
              </a:spcBef>
              <a:buClrTx/>
              <a:buSzTx/>
              <a:buNone/>
              <a:defRPr sz="1700" cap="all" spc="270">
                <a:solidFill>
                  <a:srgbClr val="55D7FF"/>
                </a:solidFill>
                <a:latin typeface="Avenir Book"/>
                <a:ea typeface="Avenir Book"/>
                <a:cs typeface="Avenir Book"/>
                <a:sym typeface="Avenir Book"/>
              </a:defRPr>
            </a:lvl1pPr>
            <a:lvl2pPr marL="0" indent="0">
              <a:spcBef>
                <a:spcPts val="0"/>
              </a:spcBef>
              <a:buClrTx/>
              <a:buSzTx/>
              <a:buNone/>
              <a:defRPr sz="1700" cap="all" spc="270">
                <a:solidFill>
                  <a:srgbClr val="55D7FF"/>
                </a:solidFill>
                <a:latin typeface="Avenir Book"/>
                <a:ea typeface="Avenir Book"/>
                <a:cs typeface="Avenir Book"/>
                <a:sym typeface="Avenir Book"/>
              </a:defRPr>
            </a:lvl2pPr>
            <a:lvl3pPr marL="0" indent="0">
              <a:spcBef>
                <a:spcPts val="0"/>
              </a:spcBef>
              <a:buClrTx/>
              <a:buSzTx/>
              <a:buNone/>
              <a:defRPr sz="1700" cap="all" spc="270">
                <a:solidFill>
                  <a:srgbClr val="55D7FF"/>
                </a:solidFill>
                <a:latin typeface="Avenir Book"/>
                <a:ea typeface="Avenir Book"/>
                <a:cs typeface="Avenir Book"/>
                <a:sym typeface="Avenir Book"/>
              </a:defRPr>
            </a:lvl3pPr>
            <a:lvl4pPr marL="0" indent="0">
              <a:spcBef>
                <a:spcPts val="0"/>
              </a:spcBef>
              <a:buClrTx/>
              <a:buSzTx/>
              <a:buNone/>
              <a:defRPr sz="1700" cap="all" spc="270">
                <a:solidFill>
                  <a:srgbClr val="55D7FF"/>
                </a:solidFill>
                <a:latin typeface="Avenir Book"/>
                <a:ea typeface="Avenir Book"/>
                <a:cs typeface="Avenir Book"/>
                <a:sym typeface="Avenir Book"/>
              </a:defRPr>
            </a:lvl4pPr>
            <a:lvl5pPr marL="0" indent="0">
              <a:spcBef>
                <a:spcPts val="0"/>
              </a:spcBef>
              <a:buClrTx/>
              <a:buSzTx/>
              <a:buNone/>
              <a:defRPr sz="1700" cap="all" spc="270">
                <a:solidFill>
                  <a:srgbClr val="55D7FF"/>
                </a:solidFill>
                <a:latin typeface="Avenir Book"/>
                <a:ea typeface="Avenir Book"/>
                <a:cs typeface="Avenir Book"/>
                <a:sym typeface="Avenir Book"/>
              </a:defRPr>
            </a:lvl5pPr>
          </a:lstStyle>
          <a:p>
            <a:pPr lvl="0">
              <a:defRPr sz="1800" cap="none" spc="0">
                <a:solidFill>
                  <a:srgbClr val="000000"/>
                </a:solidFill>
              </a:defRPr>
            </a:pPr>
            <a:r>
              <a:rPr sz="1700" cap="all" spc="270">
                <a:solidFill>
                  <a:srgbClr val="55D7FF"/>
                </a:solidFill>
              </a:rPr>
              <a:t>Body Level One</a:t>
            </a:r>
          </a:p>
          <a:p>
            <a:pPr lvl="1">
              <a:defRPr sz="1800" cap="none" spc="0">
                <a:solidFill>
                  <a:srgbClr val="000000"/>
                </a:solidFill>
              </a:defRPr>
            </a:pPr>
            <a:r>
              <a:rPr sz="1700" cap="all" spc="270">
                <a:solidFill>
                  <a:srgbClr val="55D7FF"/>
                </a:solidFill>
              </a:rPr>
              <a:t>Body Level Two</a:t>
            </a:r>
          </a:p>
          <a:p>
            <a:pPr lvl="2">
              <a:defRPr sz="1800" cap="none" spc="0">
                <a:solidFill>
                  <a:srgbClr val="000000"/>
                </a:solidFill>
              </a:defRPr>
            </a:pPr>
            <a:r>
              <a:rPr sz="1700" cap="all" spc="270">
                <a:solidFill>
                  <a:srgbClr val="55D7FF"/>
                </a:solidFill>
              </a:rPr>
              <a:t>Body Level Three</a:t>
            </a:r>
          </a:p>
          <a:p>
            <a:pPr lvl="3">
              <a:defRPr sz="1800" cap="none" spc="0">
                <a:solidFill>
                  <a:srgbClr val="000000"/>
                </a:solidFill>
              </a:defRPr>
            </a:pPr>
            <a:r>
              <a:rPr sz="1700" cap="all" spc="270">
                <a:solidFill>
                  <a:srgbClr val="55D7FF"/>
                </a:solidFill>
              </a:rPr>
              <a:t>Body Level Four</a:t>
            </a:r>
          </a:p>
          <a:p>
            <a:pPr lvl="4">
              <a:defRPr sz="1800" cap="none" spc="0">
                <a:solidFill>
                  <a:srgbClr val="000000"/>
                </a:solidFill>
              </a:defRPr>
            </a:pPr>
            <a:r>
              <a:rPr sz="1700" cap="all" spc="270">
                <a:solidFill>
                  <a:srgbClr val="55D7FF"/>
                </a:solidFill>
              </a:rPr>
              <a:t>Body Level Five</a:t>
            </a:r>
          </a:p>
        </p:txBody>
      </p:sp>
    </p:spTree>
    <p:extLst>
      <p:ext uri="{BB962C8B-B14F-4D97-AF65-F5344CB8AC3E}">
        <p14:creationId xmlns:p14="http://schemas.microsoft.com/office/powerpoint/2010/main" val="751084325"/>
      </p:ext>
    </p:extLst>
  </p:cSld>
  <p:clrMapOvr>
    <a:masterClrMapping/>
  </p:clrMapOvr>
  <p:transition spd="med"/>
</p:sldLayout>
</file>

<file path=ppt/slideLayouts/slideLayout28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464344" y="705445"/>
            <a:ext cx="8215313" cy="1026914"/>
          </a:xfrm>
          <a:prstGeom prst="rect">
            <a:avLst/>
          </a:prstGeom>
        </p:spPr>
        <p:txBody>
          <a:bodyPr/>
          <a:lstStyle>
            <a:lvl1pPr>
              <a:defRPr sz="4400" spc="697"/>
            </a:lvl1pPr>
          </a:lstStyle>
          <a:p>
            <a:pPr lvl="0">
              <a:defRPr sz="1800" cap="none" spc="0">
                <a:solidFill>
                  <a:srgbClr val="000000"/>
                </a:solidFill>
              </a:defRPr>
            </a:pPr>
            <a:r>
              <a:rPr sz="4400" cap="all" spc="697">
                <a:solidFill>
                  <a:srgbClr val="FFFFFF"/>
                </a:solidFill>
              </a:rPr>
              <a:t>Title Text</a:t>
            </a:r>
          </a:p>
        </p:txBody>
      </p:sp>
      <p:sp>
        <p:nvSpPr>
          <p:cNvPr id="9" name="Shape 9"/>
          <p:cNvSpPr>
            <a:spLocks noGrp="1"/>
          </p:cNvSpPr>
          <p:nvPr>
            <p:ph type="body" idx="1"/>
          </p:nvPr>
        </p:nvSpPr>
        <p:spPr>
          <a:xfrm>
            <a:off x="464344" y="357187"/>
            <a:ext cx="8215313" cy="357188"/>
          </a:xfrm>
          <a:prstGeom prst="rect">
            <a:avLst/>
          </a:prstGeom>
        </p:spPr>
        <p:txBody>
          <a:bodyPr/>
          <a:lstStyle>
            <a:lvl1pPr marL="0" indent="0">
              <a:spcBef>
                <a:spcPts val="0"/>
              </a:spcBef>
              <a:buClrTx/>
              <a:buSzTx/>
              <a:buNone/>
              <a:defRPr sz="1700" cap="all" spc="270">
                <a:latin typeface="Avenir Book"/>
                <a:ea typeface="Avenir Book"/>
                <a:cs typeface="Avenir Book"/>
                <a:sym typeface="Avenir Book"/>
              </a:defRPr>
            </a:lvl1pPr>
            <a:lvl2pPr marL="0" indent="0">
              <a:spcBef>
                <a:spcPts val="0"/>
              </a:spcBef>
              <a:buClrTx/>
              <a:buSzTx/>
              <a:buNone/>
              <a:defRPr sz="1700" cap="all" spc="270">
                <a:latin typeface="Avenir Book"/>
                <a:ea typeface="Avenir Book"/>
                <a:cs typeface="Avenir Book"/>
                <a:sym typeface="Avenir Book"/>
              </a:defRPr>
            </a:lvl2pPr>
            <a:lvl3pPr marL="0" indent="0">
              <a:spcBef>
                <a:spcPts val="0"/>
              </a:spcBef>
              <a:buClrTx/>
              <a:buSzTx/>
              <a:buNone/>
              <a:defRPr sz="1700" cap="all" spc="270">
                <a:latin typeface="Avenir Book"/>
                <a:ea typeface="Avenir Book"/>
                <a:cs typeface="Avenir Book"/>
                <a:sym typeface="Avenir Book"/>
              </a:defRPr>
            </a:lvl3pPr>
            <a:lvl4pPr marL="0" indent="0">
              <a:spcBef>
                <a:spcPts val="0"/>
              </a:spcBef>
              <a:buClrTx/>
              <a:buSzTx/>
              <a:buNone/>
              <a:defRPr sz="1700" cap="all" spc="270">
                <a:latin typeface="Avenir Book"/>
                <a:ea typeface="Avenir Book"/>
                <a:cs typeface="Avenir Book"/>
                <a:sym typeface="Avenir Book"/>
              </a:defRPr>
            </a:lvl4pPr>
            <a:lvl5pPr marL="0" indent="0">
              <a:spcBef>
                <a:spcPts val="0"/>
              </a:spcBef>
              <a:buClrTx/>
              <a:buSzTx/>
              <a:buNone/>
              <a:defRPr sz="1700" cap="all" spc="270">
                <a:latin typeface="Avenir Book"/>
                <a:ea typeface="Avenir Book"/>
                <a:cs typeface="Avenir Book"/>
                <a:sym typeface="Avenir Book"/>
              </a:defRPr>
            </a:lvl5pPr>
          </a:lstStyle>
          <a:p>
            <a:pPr lvl="0">
              <a:defRPr sz="1800" cap="none" spc="0">
                <a:solidFill>
                  <a:srgbClr val="000000"/>
                </a:solidFill>
              </a:defRPr>
            </a:pPr>
            <a:r>
              <a:rPr sz="1700" cap="all" spc="270">
                <a:solidFill>
                  <a:srgbClr val="FFFFFF"/>
                </a:solidFill>
              </a:rPr>
              <a:t>Body Level One</a:t>
            </a:r>
          </a:p>
          <a:p>
            <a:pPr lvl="1">
              <a:defRPr sz="1800" cap="none" spc="0">
                <a:solidFill>
                  <a:srgbClr val="000000"/>
                </a:solidFill>
              </a:defRPr>
            </a:pPr>
            <a:r>
              <a:rPr sz="1700" cap="all" spc="270">
                <a:solidFill>
                  <a:srgbClr val="FFFFFF"/>
                </a:solidFill>
              </a:rPr>
              <a:t>Body Level Two</a:t>
            </a:r>
          </a:p>
          <a:p>
            <a:pPr lvl="2">
              <a:defRPr sz="1800" cap="none" spc="0">
                <a:solidFill>
                  <a:srgbClr val="000000"/>
                </a:solidFill>
              </a:defRPr>
            </a:pPr>
            <a:r>
              <a:rPr sz="1700" cap="all" spc="270">
                <a:solidFill>
                  <a:srgbClr val="FFFFFF"/>
                </a:solidFill>
              </a:rPr>
              <a:t>Body Level Three</a:t>
            </a:r>
          </a:p>
          <a:p>
            <a:pPr lvl="3">
              <a:defRPr sz="1800" cap="none" spc="0">
                <a:solidFill>
                  <a:srgbClr val="000000"/>
                </a:solidFill>
              </a:defRPr>
            </a:pPr>
            <a:r>
              <a:rPr sz="1700" cap="all" spc="270">
                <a:solidFill>
                  <a:srgbClr val="FFFFFF"/>
                </a:solidFill>
              </a:rPr>
              <a:t>Body Level Four</a:t>
            </a:r>
          </a:p>
          <a:p>
            <a:pPr lvl="4">
              <a:defRPr sz="1800" cap="none" spc="0">
                <a:solidFill>
                  <a:srgbClr val="000000"/>
                </a:solidFill>
              </a:defRPr>
            </a:pPr>
            <a:r>
              <a:rPr sz="1700" cap="all" spc="270">
                <a:solidFill>
                  <a:srgbClr val="FFFFFF"/>
                </a:solidFill>
              </a:rPr>
              <a:t>Body Level Five</a:t>
            </a:r>
          </a:p>
        </p:txBody>
      </p:sp>
    </p:spTree>
    <p:extLst>
      <p:ext uri="{BB962C8B-B14F-4D97-AF65-F5344CB8AC3E}">
        <p14:creationId xmlns:p14="http://schemas.microsoft.com/office/powerpoint/2010/main" val="1856977752"/>
      </p:ext>
    </p:extLst>
  </p:cSld>
  <p:clrMapOvr>
    <a:masterClrMapping/>
  </p:clrMapOvr>
  <p:transition spd="med"/>
</p:sldLayout>
</file>

<file path=ppt/slideLayouts/slideLayout284.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11" name="Shape 11"/>
          <p:cNvSpPr>
            <a:spLocks noGrp="1"/>
          </p:cNvSpPr>
          <p:nvPr>
            <p:ph type="title"/>
          </p:nvPr>
        </p:nvSpPr>
        <p:spPr>
          <a:xfrm>
            <a:off x="464344" y="705445"/>
            <a:ext cx="8215313" cy="1026914"/>
          </a:xfrm>
          <a:prstGeom prst="rect">
            <a:avLst/>
          </a:prstGeom>
        </p:spPr>
        <p:txBody>
          <a:bodyPr/>
          <a:lstStyle>
            <a:lvl1pPr>
              <a:defRPr sz="4400" spc="697"/>
            </a:lvl1pPr>
          </a:lstStyle>
          <a:p>
            <a:pPr lvl="0">
              <a:defRPr sz="1800" cap="none" spc="0">
                <a:solidFill>
                  <a:srgbClr val="000000"/>
                </a:solidFill>
              </a:defRPr>
            </a:pPr>
            <a:r>
              <a:rPr sz="4400" cap="all" spc="697">
                <a:solidFill>
                  <a:srgbClr val="FFFFFF"/>
                </a:solidFill>
              </a:rPr>
              <a:t>Title Text</a:t>
            </a:r>
          </a:p>
        </p:txBody>
      </p:sp>
      <p:sp>
        <p:nvSpPr>
          <p:cNvPr id="12" name="Shape 12"/>
          <p:cNvSpPr>
            <a:spLocks noGrp="1"/>
          </p:cNvSpPr>
          <p:nvPr>
            <p:ph type="body" idx="1"/>
          </p:nvPr>
        </p:nvSpPr>
        <p:spPr>
          <a:xfrm>
            <a:off x="464344" y="357187"/>
            <a:ext cx="8215313" cy="357188"/>
          </a:xfrm>
          <a:prstGeom prst="rect">
            <a:avLst/>
          </a:prstGeom>
        </p:spPr>
        <p:txBody>
          <a:bodyPr/>
          <a:lstStyle>
            <a:lvl1pPr marL="0" indent="0">
              <a:spcBef>
                <a:spcPts val="0"/>
              </a:spcBef>
              <a:buClrTx/>
              <a:buSzTx/>
              <a:buNone/>
              <a:defRPr sz="1700" cap="all" spc="270">
                <a:latin typeface="Avenir Book"/>
                <a:ea typeface="Avenir Book"/>
                <a:cs typeface="Avenir Book"/>
                <a:sym typeface="Avenir Book"/>
              </a:defRPr>
            </a:lvl1pPr>
            <a:lvl2pPr marL="0" indent="0">
              <a:spcBef>
                <a:spcPts val="0"/>
              </a:spcBef>
              <a:buClrTx/>
              <a:buSzTx/>
              <a:buNone/>
              <a:defRPr sz="1700" cap="all" spc="270">
                <a:latin typeface="Avenir Book"/>
                <a:ea typeface="Avenir Book"/>
                <a:cs typeface="Avenir Book"/>
                <a:sym typeface="Avenir Book"/>
              </a:defRPr>
            </a:lvl2pPr>
            <a:lvl3pPr marL="0" indent="0">
              <a:spcBef>
                <a:spcPts val="0"/>
              </a:spcBef>
              <a:buClrTx/>
              <a:buSzTx/>
              <a:buNone/>
              <a:defRPr sz="1700" cap="all" spc="270">
                <a:latin typeface="Avenir Book"/>
                <a:ea typeface="Avenir Book"/>
                <a:cs typeface="Avenir Book"/>
                <a:sym typeface="Avenir Book"/>
              </a:defRPr>
            </a:lvl3pPr>
            <a:lvl4pPr marL="0" indent="0">
              <a:spcBef>
                <a:spcPts val="0"/>
              </a:spcBef>
              <a:buClrTx/>
              <a:buSzTx/>
              <a:buNone/>
              <a:defRPr sz="1700" cap="all" spc="270">
                <a:latin typeface="Avenir Book"/>
                <a:ea typeface="Avenir Book"/>
                <a:cs typeface="Avenir Book"/>
                <a:sym typeface="Avenir Book"/>
              </a:defRPr>
            </a:lvl4pPr>
            <a:lvl5pPr marL="0" indent="0">
              <a:spcBef>
                <a:spcPts val="0"/>
              </a:spcBef>
              <a:buClrTx/>
              <a:buSzTx/>
              <a:buNone/>
              <a:defRPr sz="1700" cap="all" spc="270">
                <a:latin typeface="Avenir Book"/>
                <a:ea typeface="Avenir Book"/>
                <a:cs typeface="Avenir Book"/>
                <a:sym typeface="Avenir Book"/>
              </a:defRPr>
            </a:lvl5pPr>
          </a:lstStyle>
          <a:p>
            <a:pPr lvl="0">
              <a:defRPr sz="1800" cap="none" spc="0">
                <a:solidFill>
                  <a:srgbClr val="000000"/>
                </a:solidFill>
              </a:defRPr>
            </a:pPr>
            <a:r>
              <a:rPr sz="1700" cap="all" spc="270">
                <a:solidFill>
                  <a:srgbClr val="FFFFFF"/>
                </a:solidFill>
              </a:rPr>
              <a:t>Body Level One</a:t>
            </a:r>
          </a:p>
          <a:p>
            <a:pPr lvl="1">
              <a:defRPr sz="1800" cap="none" spc="0">
                <a:solidFill>
                  <a:srgbClr val="000000"/>
                </a:solidFill>
              </a:defRPr>
            </a:pPr>
            <a:r>
              <a:rPr sz="1700" cap="all" spc="270">
                <a:solidFill>
                  <a:srgbClr val="FFFFFF"/>
                </a:solidFill>
              </a:rPr>
              <a:t>Body Level Two</a:t>
            </a:r>
          </a:p>
          <a:p>
            <a:pPr lvl="2">
              <a:defRPr sz="1800" cap="none" spc="0">
                <a:solidFill>
                  <a:srgbClr val="000000"/>
                </a:solidFill>
              </a:defRPr>
            </a:pPr>
            <a:r>
              <a:rPr sz="1700" cap="all" spc="270">
                <a:solidFill>
                  <a:srgbClr val="FFFFFF"/>
                </a:solidFill>
              </a:rPr>
              <a:t>Body Level Three</a:t>
            </a:r>
          </a:p>
          <a:p>
            <a:pPr lvl="3">
              <a:defRPr sz="1800" cap="none" spc="0">
                <a:solidFill>
                  <a:srgbClr val="000000"/>
                </a:solidFill>
              </a:defRPr>
            </a:pPr>
            <a:r>
              <a:rPr sz="1700" cap="all" spc="270">
                <a:solidFill>
                  <a:srgbClr val="FFFFFF"/>
                </a:solidFill>
              </a:rPr>
              <a:t>Body Level Four</a:t>
            </a:r>
          </a:p>
          <a:p>
            <a:pPr lvl="4">
              <a:defRPr sz="1800" cap="none" spc="0">
                <a:solidFill>
                  <a:srgbClr val="000000"/>
                </a:solidFill>
              </a:defRPr>
            </a:pPr>
            <a:r>
              <a:rPr sz="1700" cap="all" spc="270">
                <a:solidFill>
                  <a:srgbClr val="FFFFFF"/>
                </a:solidFill>
              </a:rPr>
              <a:t>Body Level Five</a:t>
            </a:r>
          </a:p>
        </p:txBody>
      </p:sp>
    </p:spTree>
    <p:extLst>
      <p:ext uri="{BB962C8B-B14F-4D97-AF65-F5344CB8AC3E}">
        <p14:creationId xmlns:p14="http://schemas.microsoft.com/office/powerpoint/2010/main" val="2114083010"/>
      </p:ext>
    </p:extLst>
  </p:cSld>
  <p:clrMapOvr>
    <a:masterClrMapping/>
  </p:clrMapOvr>
  <p:transition spd="med"/>
</p:sldLayout>
</file>

<file path=ppt/slideLayouts/slideLayout28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4" name="Shape 14"/>
          <p:cNvSpPr>
            <a:spLocks noGrp="1"/>
          </p:cNvSpPr>
          <p:nvPr>
            <p:ph type="title"/>
          </p:nvPr>
        </p:nvSpPr>
        <p:spPr>
          <a:xfrm>
            <a:off x="464344" y="2643188"/>
            <a:ext cx="8215313" cy="1562695"/>
          </a:xfrm>
          <a:prstGeom prst="rect">
            <a:avLst/>
          </a:prstGeom>
        </p:spPr>
        <p:txBody>
          <a:bodyPr anchor="ctr"/>
          <a:lstStyle>
            <a:lvl1pPr>
              <a:defRPr sz="4400" spc="697"/>
            </a:lvl1pPr>
          </a:lstStyle>
          <a:p>
            <a:pPr lvl="0">
              <a:defRPr sz="1800" cap="none" spc="0">
                <a:solidFill>
                  <a:srgbClr val="000000"/>
                </a:solidFill>
              </a:defRPr>
            </a:pPr>
            <a:r>
              <a:rPr sz="4400" cap="all" spc="697">
                <a:solidFill>
                  <a:srgbClr val="FFFFFF"/>
                </a:solidFill>
              </a:rPr>
              <a:t>Title Text</a:t>
            </a:r>
          </a:p>
        </p:txBody>
      </p:sp>
    </p:spTree>
    <p:extLst>
      <p:ext uri="{BB962C8B-B14F-4D97-AF65-F5344CB8AC3E}">
        <p14:creationId xmlns:p14="http://schemas.microsoft.com/office/powerpoint/2010/main" val="861589448"/>
      </p:ext>
    </p:extLst>
  </p:cSld>
  <p:clrMapOvr>
    <a:masterClrMapping/>
  </p:clrMapOvr>
  <p:transition spd="med"/>
</p:sldLayout>
</file>

<file path=ppt/slideLayouts/slideLayout28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6" name="Shape 16"/>
          <p:cNvSpPr>
            <a:spLocks noGrp="1"/>
          </p:cNvSpPr>
          <p:nvPr>
            <p:ph type="title"/>
          </p:nvPr>
        </p:nvSpPr>
        <p:spPr>
          <a:xfrm>
            <a:off x="383977" y="3027164"/>
            <a:ext cx="3804047" cy="2098477"/>
          </a:xfrm>
          <a:prstGeom prst="rect">
            <a:avLst/>
          </a:prstGeom>
        </p:spPr>
        <p:txBody>
          <a:bodyPr/>
          <a:lstStyle/>
          <a:p>
            <a:pPr lvl="0">
              <a:defRPr sz="1800" cap="none" spc="0">
                <a:solidFill>
                  <a:srgbClr val="000000"/>
                </a:solidFill>
              </a:defRPr>
            </a:pPr>
            <a:r>
              <a:rPr sz="3200" cap="all" spc="506">
                <a:solidFill>
                  <a:srgbClr val="FFFFFF"/>
                </a:solidFill>
              </a:rPr>
              <a:t>Title Text</a:t>
            </a:r>
          </a:p>
        </p:txBody>
      </p:sp>
      <p:sp>
        <p:nvSpPr>
          <p:cNvPr id="17" name="Shape 17"/>
          <p:cNvSpPr>
            <a:spLocks noGrp="1"/>
          </p:cNvSpPr>
          <p:nvPr>
            <p:ph type="body" idx="1"/>
          </p:nvPr>
        </p:nvSpPr>
        <p:spPr>
          <a:xfrm>
            <a:off x="383977" y="2411016"/>
            <a:ext cx="3804047" cy="625078"/>
          </a:xfrm>
          <a:prstGeom prst="rect">
            <a:avLst/>
          </a:prstGeom>
        </p:spPr>
        <p:txBody>
          <a:bodyPr/>
          <a:lstStyle>
            <a:lvl1pPr marL="0" indent="0">
              <a:spcBef>
                <a:spcPts val="0"/>
              </a:spcBef>
              <a:buClrTx/>
              <a:buSzTx/>
              <a:buNone/>
              <a:defRPr sz="1700" cap="all" spc="270">
                <a:solidFill>
                  <a:srgbClr val="55D7FF"/>
                </a:solidFill>
                <a:latin typeface="Avenir Book"/>
                <a:ea typeface="Avenir Book"/>
                <a:cs typeface="Avenir Book"/>
                <a:sym typeface="Avenir Book"/>
              </a:defRPr>
            </a:lvl1pPr>
            <a:lvl2pPr marL="0" indent="0">
              <a:spcBef>
                <a:spcPts val="0"/>
              </a:spcBef>
              <a:buClrTx/>
              <a:buSzTx/>
              <a:buNone/>
              <a:defRPr sz="1700" cap="all" spc="270">
                <a:solidFill>
                  <a:srgbClr val="55D7FF"/>
                </a:solidFill>
                <a:latin typeface="Avenir Book"/>
                <a:ea typeface="Avenir Book"/>
                <a:cs typeface="Avenir Book"/>
                <a:sym typeface="Avenir Book"/>
              </a:defRPr>
            </a:lvl2pPr>
            <a:lvl3pPr marL="0" indent="0">
              <a:spcBef>
                <a:spcPts val="0"/>
              </a:spcBef>
              <a:buClrTx/>
              <a:buSzTx/>
              <a:buNone/>
              <a:defRPr sz="1700" cap="all" spc="270">
                <a:solidFill>
                  <a:srgbClr val="55D7FF"/>
                </a:solidFill>
                <a:latin typeface="Avenir Book"/>
                <a:ea typeface="Avenir Book"/>
                <a:cs typeface="Avenir Book"/>
                <a:sym typeface="Avenir Book"/>
              </a:defRPr>
            </a:lvl3pPr>
            <a:lvl4pPr marL="0" indent="0">
              <a:spcBef>
                <a:spcPts val="0"/>
              </a:spcBef>
              <a:buClrTx/>
              <a:buSzTx/>
              <a:buNone/>
              <a:defRPr sz="1700" cap="all" spc="270">
                <a:solidFill>
                  <a:srgbClr val="55D7FF"/>
                </a:solidFill>
                <a:latin typeface="Avenir Book"/>
                <a:ea typeface="Avenir Book"/>
                <a:cs typeface="Avenir Book"/>
                <a:sym typeface="Avenir Book"/>
              </a:defRPr>
            </a:lvl4pPr>
            <a:lvl5pPr marL="0" indent="0">
              <a:spcBef>
                <a:spcPts val="0"/>
              </a:spcBef>
              <a:buClrTx/>
              <a:buSzTx/>
              <a:buNone/>
              <a:defRPr sz="1700" cap="all" spc="270">
                <a:solidFill>
                  <a:srgbClr val="55D7FF"/>
                </a:solidFill>
                <a:latin typeface="Avenir Book"/>
                <a:ea typeface="Avenir Book"/>
                <a:cs typeface="Avenir Book"/>
                <a:sym typeface="Avenir Book"/>
              </a:defRPr>
            </a:lvl5pPr>
          </a:lstStyle>
          <a:p>
            <a:pPr lvl="0">
              <a:defRPr sz="1800" cap="none" spc="0">
                <a:solidFill>
                  <a:srgbClr val="000000"/>
                </a:solidFill>
              </a:defRPr>
            </a:pPr>
            <a:r>
              <a:rPr sz="1700" cap="all" spc="270">
                <a:solidFill>
                  <a:srgbClr val="55D7FF"/>
                </a:solidFill>
              </a:rPr>
              <a:t>Body Level One</a:t>
            </a:r>
          </a:p>
          <a:p>
            <a:pPr lvl="1">
              <a:defRPr sz="1800" cap="none" spc="0">
                <a:solidFill>
                  <a:srgbClr val="000000"/>
                </a:solidFill>
              </a:defRPr>
            </a:pPr>
            <a:r>
              <a:rPr sz="1700" cap="all" spc="270">
                <a:solidFill>
                  <a:srgbClr val="55D7FF"/>
                </a:solidFill>
              </a:rPr>
              <a:t>Body Level Two</a:t>
            </a:r>
          </a:p>
          <a:p>
            <a:pPr lvl="2">
              <a:defRPr sz="1800" cap="none" spc="0">
                <a:solidFill>
                  <a:srgbClr val="000000"/>
                </a:solidFill>
              </a:defRPr>
            </a:pPr>
            <a:r>
              <a:rPr sz="1700" cap="all" spc="270">
                <a:solidFill>
                  <a:srgbClr val="55D7FF"/>
                </a:solidFill>
              </a:rPr>
              <a:t>Body Level Three</a:t>
            </a:r>
          </a:p>
          <a:p>
            <a:pPr lvl="3">
              <a:defRPr sz="1800" cap="none" spc="0">
                <a:solidFill>
                  <a:srgbClr val="000000"/>
                </a:solidFill>
              </a:defRPr>
            </a:pPr>
            <a:r>
              <a:rPr sz="1700" cap="all" spc="270">
                <a:solidFill>
                  <a:srgbClr val="55D7FF"/>
                </a:solidFill>
              </a:rPr>
              <a:t>Body Level Four</a:t>
            </a:r>
          </a:p>
          <a:p>
            <a:pPr lvl="4">
              <a:defRPr sz="1800" cap="none" spc="0">
                <a:solidFill>
                  <a:srgbClr val="000000"/>
                </a:solidFill>
              </a:defRPr>
            </a:pPr>
            <a:r>
              <a:rPr sz="1700" cap="all" spc="270">
                <a:solidFill>
                  <a:srgbClr val="55D7FF"/>
                </a:solidFill>
              </a:rPr>
              <a:t>Body Level Five</a:t>
            </a:r>
          </a:p>
        </p:txBody>
      </p:sp>
    </p:spTree>
    <p:extLst>
      <p:ext uri="{BB962C8B-B14F-4D97-AF65-F5344CB8AC3E}">
        <p14:creationId xmlns:p14="http://schemas.microsoft.com/office/powerpoint/2010/main" val="915614247"/>
      </p:ext>
    </p:extLst>
  </p:cSld>
  <p:clrMapOvr>
    <a:masterClrMapping/>
  </p:clrMapOvr>
  <p:transition spd="med"/>
</p:sldLayout>
</file>

<file path=ppt/slideLayouts/slideLayout28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xfrm>
            <a:off x="464344" y="428625"/>
            <a:ext cx="8215313" cy="1797218"/>
          </a:xfrm>
          <a:prstGeom prst="rect">
            <a:avLst/>
          </a:prstGeom>
        </p:spPr>
        <p:txBody>
          <a:bodyPr/>
          <a:lstStyle/>
          <a:p>
            <a:pPr lvl="0">
              <a:defRPr sz="1800" cap="none" spc="0">
                <a:solidFill>
                  <a:srgbClr val="000000"/>
                </a:solidFill>
              </a:defRPr>
            </a:pPr>
            <a:r>
              <a:rPr sz="3200" cap="all" spc="506">
                <a:solidFill>
                  <a:srgbClr val="FFFFFF"/>
                </a:solidFill>
              </a:rPr>
              <a:t>Title Text</a:t>
            </a:r>
          </a:p>
        </p:txBody>
      </p:sp>
    </p:spTree>
    <p:extLst>
      <p:ext uri="{BB962C8B-B14F-4D97-AF65-F5344CB8AC3E}">
        <p14:creationId xmlns:p14="http://schemas.microsoft.com/office/powerpoint/2010/main" val="977051667"/>
      </p:ext>
    </p:extLst>
  </p:cSld>
  <p:clrMapOvr>
    <a:masterClrMapping/>
  </p:clrMapOvr>
  <p:transition spd="med"/>
</p:sldLayout>
</file>

<file path=ppt/slideLayouts/slideLayout28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cap="none" spc="0">
                <a:solidFill>
                  <a:srgbClr val="000000"/>
                </a:solidFill>
              </a:defRPr>
            </a:pPr>
            <a:r>
              <a:rPr sz="3200" cap="all" spc="506">
                <a:solidFill>
                  <a:srgbClr val="FFFFFF"/>
                </a:solidFill>
              </a:rPr>
              <a:t>Title Text</a:t>
            </a:r>
          </a:p>
        </p:txBody>
      </p:sp>
      <p:sp>
        <p:nvSpPr>
          <p:cNvPr id="22" name="Shape 22"/>
          <p:cNvSpPr>
            <a:spLocks noGrp="1"/>
          </p:cNvSpPr>
          <p:nvPr>
            <p:ph type="body" idx="1"/>
          </p:nvPr>
        </p:nvSpPr>
        <p:spPr>
          <a:prstGeom prst="rect">
            <a:avLst/>
          </a:prstGeom>
        </p:spPr>
        <p:txBody>
          <a:bodyPr/>
          <a:lstStyle/>
          <a:p>
            <a:pPr lvl="0">
              <a:defRPr sz="1800">
                <a:solidFill>
                  <a:srgbClr val="000000"/>
                </a:solidFill>
              </a:defRPr>
            </a:pPr>
            <a:r>
              <a:rPr sz="2500">
                <a:solidFill>
                  <a:srgbClr val="FFFFFF"/>
                </a:solidFill>
              </a:rPr>
              <a:t>Body Level One</a:t>
            </a:r>
          </a:p>
          <a:p>
            <a:pPr lvl="1">
              <a:defRPr sz="1800">
                <a:solidFill>
                  <a:srgbClr val="000000"/>
                </a:solidFill>
              </a:defRPr>
            </a:pPr>
            <a:r>
              <a:rPr sz="2500">
                <a:solidFill>
                  <a:srgbClr val="FFFFFF"/>
                </a:solidFill>
              </a:rPr>
              <a:t>Body Level Two</a:t>
            </a:r>
          </a:p>
          <a:p>
            <a:pPr lvl="2">
              <a:defRPr sz="1800">
                <a:solidFill>
                  <a:srgbClr val="000000"/>
                </a:solidFill>
              </a:defRPr>
            </a:pPr>
            <a:r>
              <a:rPr sz="2500">
                <a:solidFill>
                  <a:srgbClr val="FFFFFF"/>
                </a:solidFill>
              </a:rPr>
              <a:t>Body Level Three</a:t>
            </a:r>
          </a:p>
          <a:p>
            <a:pPr lvl="3">
              <a:defRPr sz="1800">
                <a:solidFill>
                  <a:srgbClr val="000000"/>
                </a:solidFill>
              </a:defRPr>
            </a:pPr>
            <a:r>
              <a:rPr sz="2500">
                <a:solidFill>
                  <a:srgbClr val="FFFFFF"/>
                </a:solidFill>
              </a:rPr>
              <a:t>Body Level Four</a:t>
            </a:r>
          </a:p>
          <a:p>
            <a:pPr lvl="4">
              <a:defRPr sz="1800">
                <a:solidFill>
                  <a:srgbClr val="000000"/>
                </a:solidFill>
              </a:defRPr>
            </a:pPr>
            <a:r>
              <a:rPr sz="2500">
                <a:solidFill>
                  <a:srgbClr val="FFFFFF"/>
                </a:solidFill>
              </a:rPr>
              <a:t>Body Level Five</a:t>
            </a:r>
          </a:p>
        </p:txBody>
      </p:sp>
    </p:spTree>
    <p:extLst>
      <p:ext uri="{BB962C8B-B14F-4D97-AF65-F5344CB8AC3E}">
        <p14:creationId xmlns:p14="http://schemas.microsoft.com/office/powerpoint/2010/main" val="935182972"/>
      </p:ext>
    </p:extLst>
  </p:cSld>
  <p:clrMapOvr>
    <a:masterClrMapping/>
  </p:clrMapOvr>
  <p:transition spd="med"/>
</p:sldLayout>
</file>

<file path=ppt/slideLayouts/slideLayout28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xfrm>
            <a:off x="464344" y="428625"/>
            <a:ext cx="3571875" cy="1487666"/>
          </a:xfrm>
          <a:prstGeom prst="rect">
            <a:avLst/>
          </a:prstGeom>
        </p:spPr>
        <p:txBody>
          <a:bodyPr/>
          <a:lstStyle/>
          <a:p>
            <a:pPr lvl="0">
              <a:defRPr sz="1800" cap="none" spc="0">
                <a:solidFill>
                  <a:srgbClr val="000000"/>
                </a:solidFill>
              </a:defRPr>
            </a:pPr>
            <a:r>
              <a:rPr sz="3200" cap="all" spc="506">
                <a:solidFill>
                  <a:srgbClr val="FFFFFF"/>
                </a:solidFill>
              </a:rPr>
              <a:t>Title Text</a:t>
            </a:r>
          </a:p>
        </p:txBody>
      </p:sp>
      <p:sp>
        <p:nvSpPr>
          <p:cNvPr id="25" name="Shape 25"/>
          <p:cNvSpPr>
            <a:spLocks noGrp="1"/>
          </p:cNvSpPr>
          <p:nvPr>
            <p:ph type="body" idx="1"/>
          </p:nvPr>
        </p:nvSpPr>
        <p:spPr>
          <a:xfrm>
            <a:off x="464344" y="1916290"/>
            <a:ext cx="3571875" cy="4391663"/>
          </a:xfrm>
          <a:prstGeom prst="rect">
            <a:avLst/>
          </a:prstGeom>
        </p:spPr>
        <p:txBody>
          <a:bodyPr/>
          <a:lstStyle>
            <a:lvl1pPr marL="276810" indent="-276810">
              <a:spcBef>
                <a:spcPts val="2250"/>
              </a:spcBef>
              <a:defRPr sz="2100"/>
            </a:lvl1pPr>
            <a:lvl2pPr marL="553621" indent="-276810">
              <a:spcBef>
                <a:spcPts val="2250"/>
              </a:spcBef>
              <a:defRPr sz="2100"/>
            </a:lvl2pPr>
            <a:lvl3pPr marL="830431" indent="-276810">
              <a:spcBef>
                <a:spcPts val="2250"/>
              </a:spcBef>
              <a:defRPr sz="2100"/>
            </a:lvl3pPr>
            <a:lvl4pPr marL="1107242" indent="-276810">
              <a:spcBef>
                <a:spcPts val="2250"/>
              </a:spcBef>
              <a:defRPr sz="2100"/>
            </a:lvl4pPr>
            <a:lvl5pPr marL="1384052" indent="-276810">
              <a:spcBef>
                <a:spcPts val="2250"/>
              </a:spcBef>
              <a:defRPr sz="2100"/>
            </a:lvl5pPr>
          </a:lstStyle>
          <a:p>
            <a:pPr lvl="0">
              <a:defRPr sz="1800">
                <a:solidFill>
                  <a:srgbClr val="000000"/>
                </a:solidFill>
              </a:defRPr>
            </a:pPr>
            <a:r>
              <a:rPr sz="2100">
                <a:solidFill>
                  <a:srgbClr val="FFFFFF"/>
                </a:solidFill>
              </a:rPr>
              <a:t>Body Level One</a:t>
            </a:r>
          </a:p>
          <a:p>
            <a:pPr lvl="1">
              <a:defRPr sz="1800">
                <a:solidFill>
                  <a:srgbClr val="000000"/>
                </a:solidFill>
              </a:defRPr>
            </a:pPr>
            <a:r>
              <a:rPr sz="2100">
                <a:solidFill>
                  <a:srgbClr val="FFFFFF"/>
                </a:solidFill>
              </a:rPr>
              <a:t>Body Level Two</a:t>
            </a:r>
          </a:p>
          <a:p>
            <a:pPr lvl="2">
              <a:defRPr sz="1800">
                <a:solidFill>
                  <a:srgbClr val="000000"/>
                </a:solidFill>
              </a:defRPr>
            </a:pPr>
            <a:r>
              <a:rPr sz="2100">
                <a:solidFill>
                  <a:srgbClr val="FFFFFF"/>
                </a:solidFill>
              </a:rPr>
              <a:t>Body Level Three</a:t>
            </a:r>
          </a:p>
          <a:p>
            <a:pPr lvl="3">
              <a:defRPr sz="1800">
                <a:solidFill>
                  <a:srgbClr val="000000"/>
                </a:solidFill>
              </a:defRPr>
            </a:pPr>
            <a:r>
              <a:rPr sz="2100">
                <a:solidFill>
                  <a:srgbClr val="FFFFFF"/>
                </a:solidFill>
              </a:rPr>
              <a:t>Body Level Four</a:t>
            </a:r>
          </a:p>
          <a:p>
            <a:pPr lvl="4">
              <a:defRPr sz="1800">
                <a:solidFill>
                  <a:srgbClr val="000000"/>
                </a:solidFill>
              </a:defRPr>
            </a:pPr>
            <a:r>
              <a:rPr sz="2100">
                <a:solidFill>
                  <a:srgbClr val="FFFFFF"/>
                </a:solidFill>
              </a:rPr>
              <a:t>Body Level Five</a:t>
            </a:r>
          </a:p>
        </p:txBody>
      </p:sp>
    </p:spTree>
    <p:extLst>
      <p:ext uri="{BB962C8B-B14F-4D97-AF65-F5344CB8AC3E}">
        <p14:creationId xmlns:p14="http://schemas.microsoft.com/office/powerpoint/2010/main" val="131671918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26"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ln/>
        </p:spPr>
        <p:txBody>
          <a:bodyPr/>
          <a:lstStyle>
            <a:lvl1pPr>
              <a:defRPr/>
            </a:lvl1pPr>
          </a:lstStyle>
          <a:p>
            <a:pPr>
              <a:defRPr/>
            </a:pPr>
            <a:fld id="{7AB8C30E-2443-47F0-A3D6-328001606365}" type="slidenum">
              <a:rPr lang="en-CA"/>
              <a:pPr>
                <a:defRPr/>
              </a:pPr>
              <a:t>‹#›</a:t>
            </a:fld>
            <a:endParaRPr lang="en-CA" dirty="0"/>
          </a:p>
        </p:txBody>
      </p:sp>
    </p:spTree>
    <p:extLst>
      <p:ext uri="{BB962C8B-B14F-4D97-AF65-F5344CB8AC3E}">
        <p14:creationId xmlns:p14="http://schemas.microsoft.com/office/powerpoint/2010/main" val="389693759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7" name="Shape 27"/>
          <p:cNvSpPr>
            <a:spLocks noGrp="1"/>
          </p:cNvSpPr>
          <p:nvPr>
            <p:ph type="body" idx="1"/>
          </p:nvPr>
        </p:nvSpPr>
        <p:spPr>
          <a:xfrm>
            <a:off x="464344" y="1062633"/>
            <a:ext cx="8215313" cy="4723805"/>
          </a:xfrm>
          <a:prstGeom prst="rect">
            <a:avLst/>
          </a:prstGeom>
        </p:spPr>
        <p:txBody>
          <a:bodyPr/>
          <a:lstStyle/>
          <a:p>
            <a:pPr lvl="0">
              <a:defRPr sz="1800">
                <a:solidFill>
                  <a:srgbClr val="000000"/>
                </a:solidFill>
              </a:defRPr>
            </a:pPr>
            <a:r>
              <a:rPr sz="2500">
                <a:solidFill>
                  <a:srgbClr val="FFFFFF"/>
                </a:solidFill>
              </a:rPr>
              <a:t>Body Level One</a:t>
            </a:r>
          </a:p>
          <a:p>
            <a:pPr lvl="1">
              <a:defRPr sz="1800">
                <a:solidFill>
                  <a:srgbClr val="000000"/>
                </a:solidFill>
              </a:defRPr>
            </a:pPr>
            <a:r>
              <a:rPr sz="2500">
                <a:solidFill>
                  <a:srgbClr val="FFFFFF"/>
                </a:solidFill>
              </a:rPr>
              <a:t>Body Level Two</a:t>
            </a:r>
          </a:p>
          <a:p>
            <a:pPr lvl="2">
              <a:defRPr sz="1800">
                <a:solidFill>
                  <a:srgbClr val="000000"/>
                </a:solidFill>
              </a:defRPr>
            </a:pPr>
            <a:r>
              <a:rPr sz="2500">
                <a:solidFill>
                  <a:srgbClr val="FFFFFF"/>
                </a:solidFill>
              </a:rPr>
              <a:t>Body Level Three</a:t>
            </a:r>
          </a:p>
          <a:p>
            <a:pPr lvl="3">
              <a:defRPr sz="1800">
                <a:solidFill>
                  <a:srgbClr val="000000"/>
                </a:solidFill>
              </a:defRPr>
            </a:pPr>
            <a:r>
              <a:rPr sz="2500">
                <a:solidFill>
                  <a:srgbClr val="FFFFFF"/>
                </a:solidFill>
              </a:rPr>
              <a:t>Body Level Four</a:t>
            </a:r>
          </a:p>
          <a:p>
            <a:pPr lvl="4">
              <a:defRPr sz="1800">
                <a:solidFill>
                  <a:srgbClr val="000000"/>
                </a:solidFill>
              </a:defRPr>
            </a:pPr>
            <a:r>
              <a:rPr sz="2500">
                <a:solidFill>
                  <a:srgbClr val="FFFFFF"/>
                </a:solidFill>
              </a:rPr>
              <a:t>Body Level Five</a:t>
            </a:r>
          </a:p>
        </p:txBody>
      </p:sp>
    </p:spTree>
    <p:extLst>
      <p:ext uri="{BB962C8B-B14F-4D97-AF65-F5344CB8AC3E}">
        <p14:creationId xmlns:p14="http://schemas.microsoft.com/office/powerpoint/2010/main" val="2557803084"/>
      </p:ext>
    </p:extLst>
  </p:cSld>
  <p:clrMapOvr>
    <a:masterClrMapping/>
  </p:clrMapOvr>
  <p:transition spd="med"/>
</p:sldLayout>
</file>

<file path=ppt/slideLayouts/slideLayout29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503135"/>
      </p:ext>
    </p:extLst>
  </p:cSld>
  <p:clrMapOvr>
    <a:masterClrMapping/>
  </p:clrMapOvr>
  <p:transition spd="med"/>
</p:sldLayout>
</file>

<file path=ppt/slideLayouts/slideLayout29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76102"/>
      </p:ext>
    </p:extLst>
  </p:cSld>
  <p:clrMapOvr>
    <a:masterClrMapping/>
  </p:clrMapOvr>
  <p:transition spd="med"/>
</p:sldLayout>
</file>

<file path=ppt/slideLayouts/slideLayout293.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107342"/>
      </p:ext>
    </p:extLst>
  </p:cSld>
  <p:clrMapOvr>
    <a:masterClrMapping/>
  </p:clrMapOvr>
  <p:transition spd="med"/>
</p:sldLayout>
</file>

<file path=ppt/slideLayouts/slideLayout29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29237"/>
      </p:ext>
    </p:extLst>
  </p:cSld>
  <p:clrMapOvr>
    <a:masterClrMapping/>
  </p:clrMapOvr>
  <p:transition spd="med"/>
</p:sldLayout>
</file>

<file path=ppt/slideLayouts/slideLayout29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368035"/>
      </p:ext>
    </p:extLst>
  </p:cSld>
  <p:clrMapOvr>
    <a:masterClrMapping/>
  </p:clrMapOvr>
  <p:transition spd="med"/>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8772344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413462876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371" indent="0">
              <a:buNone/>
              <a:defRPr sz="1800"/>
            </a:lvl2pPr>
            <a:lvl3pPr marL="912743" indent="0">
              <a:buNone/>
              <a:defRPr sz="1600"/>
            </a:lvl3pPr>
            <a:lvl4pPr marL="1369116" indent="0">
              <a:buNone/>
              <a:defRPr sz="1400"/>
            </a:lvl4pPr>
            <a:lvl5pPr marL="1825487" indent="0">
              <a:buNone/>
              <a:defRPr sz="1400"/>
            </a:lvl5pPr>
            <a:lvl6pPr marL="2281859" indent="0">
              <a:buNone/>
              <a:defRPr sz="1400"/>
            </a:lvl6pPr>
            <a:lvl7pPr marL="2738230" indent="0">
              <a:buNone/>
              <a:defRPr sz="1400"/>
            </a:lvl7pPr>
            <a:lvl8pPr marL="3194593" indent="0">
              <a:buNone/>
              <a:defRPr sz="1400"/>
            </a:lvl8pPr>
            <a:lvl9pPr marL="365097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77612693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38" y="1600207"/>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07"/>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82040124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3"/>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pPr>
                <a:defRPr/>
              </a:pPr>
              <a:t>‹#›</a:t>
            </a:fld>
            <a:endParaRPr lang="en-CA" dirty="0"/>
          </a:p>
        </p:txBody>
      </p:sp>
    </p:spTree>
    <p:extLst>
      <p:ext uri="{BB962C8B-B14F-4D97-AF65-F5344CB8AC3E}">
        <p14:creationId xmlns:p14="http://schemas.microsoft.com/office/powerpoint/2010/main" val="7876786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126CB0D3-5491-4DAB-97CB-A54308E69F08}" type="slidenum">
              <a:rPr lang="en-CA"/>
              <a:pPr>
                <a:defRPr/>
              </a:pPr>
              <a:t>‹#›</a:t>
            </a:fld>
            <a:endParaRPr lang="en-CA" dirty="0"/>
          </a:p>
        </p:txBody>
      </p:sp>
    </p:spTree>
    <p:extLst>
      <p:ext uri="{BB962C8B-B14F-4D97-AF65-F5344CB8AC3E}">
        <p14:creationId xmlns:p14="http://schemas.microsoft.com/office/powerpoint/2010/main" val="187985730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6371" indent="0">
              <a:buNone/>
              <a:defRPr sz="2000" b="1"/>
            </a:lvl2pPr>
            <a:lvl3pPr marL="912743" indent="0">
              <a:buNone/>
              <a:defRPr sz="1800" b="1"/>
            </a:lvl3pPr>
            <a:lvl4pPr marL="1369116" indent="0">
              <a:buNone/>
              <a:defRPr sz="1600" b="1"/>
            </a:lvl4pPr>
            <a:lvl5pPr marL="1825487" indent="0">
              <a:buNone/>
              <a:defRPr sz="1600" b="1"/>
            </a:lvl5pPr>
            <a:lvl6pPr marL="2281859" indent="0">
              <a:buNone/>
              <a:defRPr sz="1600" b="1"/>
            </a:lvl6pPr>
            <a:lvl7pPr marL="2738230" indent="0">
              <a:buNone/>
              <a:defRPr sz="1600" b="1"/>
            </a:lvl7pPr>
            <a:lvl8pPr marL="3194593" indent="0">
              <a:buNone/>
              <a:defRPr sz="1600" b="1"/>
            </a:lvl8pPr>
            <a:lvl9pPr marL="365097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09" y="1535117"/>
            <a:ext cx="4041775" cy="639763"/>
          </a:xfrm>
        </p:spPr>
        <p:txBody>
          <a:bodyPr anchor="b"/>
          <a:lstStyle>
            <a:lvl1pPr marL="0" indent="0">
              <a:buNone/>
              <a:defRPr sz="2400" b="1"/>
            </a:lvl1pPr>
            <a:lvl2pPr marL="456371" indent="0">
              <a:buNone/>
              <a:defRPr sz="2000" b="1"/>
            </a:lvl2pPr>
            <a:lvl3pPr marL="912743" indent="0">
              <a:buNone/>
              <a:defRPr sz="1800" b="1"/>
            </a:lvl3pPr>
            <a:lvl4pPr marL="1369116" indent="0">
              <a:buNone/>
              <a:defRPr sz="1600" b="1"/>
            </a:lvl4pPr>
            <a:lvl5pPr marL="1825487" indent="0">
              <a:buNone/>
              <a:defRPr sz="1600" b="1"/>
            </a:lvl5pPr>
            <a:lvl6pPr marL="2281859" indent="0">
              <a:buNone/>
              <a:defRPr sz="1600" b="1"/>
            </a:lvl6pPr>
            <a:lvl7pPr marL="2738230" indent="0">
              <a:buNone/>
              <a:defRPr sz="1600" b="1"/>
            </a:lvl7pPr>
            <a:lvl8pPr marL="3194593" indent="0">
              <a:buNone/>
              <a:defRPr sz="1600" b="1"/>
            </a:lvl8pPr>
            <a:lvl9pPr marL="365097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0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47490595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96153115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8306370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154"/>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0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19" y="1435113"/>
            <a:ext cx="3008313" cy="4691063"/>
          </a:xfrm>
        </p:spPr>
        <p:txBody>
          <a:bodyPr/>
          <a:lstStyle>
            <a:lvl1pPr marL="0" indent="0">
              <a:buNone/>
              <a:defRPr sz="1400"/>
            </a:lvl1pPr>
            <a:lvl2pPr marL="456371" indent="0">
              <a:buNone/>
              <a:defRPr sz="1200"/>
            </a:lvl2pPr>
            <a:lvl3pPr marL="912743" indent="0">
              <a:buNone/>
              <a:defRPr sz="1000"/>
            </a:lvl3pPr>
            <a:lvl4pPr marL="1369116" indent="0">
              <a:buNone/>
              <a:defRPr sz="900"/>
            </a:lvl4pPr>
            <a:lvl5pPr marL="1825487" indent="0">
              <a:buNone/>
              <a:defRPr sz="900"/>
            </a:lvl5pPr>
            <a:lvl6pPr marL="2281859" indent="0">
              <a:buNone/>
              <a:defRPr sz="900"/>
            </a:lvl6pPr>
            <a:lvl7pPr marL="2738230" indent="0">
              <a:buNone/>
              <a:defRPr sz="900"/>
            </a:lvl7pPr>
            <a:lvl8pPr marL="3194593" indent="0">
              <a:buNone/>
              <a:defRPr sz="900"/>
            </a:lvl8pPr>
            <a:lvl9pPr marL="365097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70345519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06"/>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71" indent="0">
              <a:buNone/>
              <a:defRPr sz="2800"/>
            </a:lvl2pPr>
            <a:lvl3pPr marL="912743" indent="0">
              <a:buNone/>
              <a:defRPr sz="2400"/>
            </a:lvl3pPr>
            <a:lvl4pPr marL="1369116" indent="0">
              <a:buNone/>
              <a:defRPr sz="2000"/>
            </a:lvl4pPr>
            <a:lvl5pPr marL="1825487" indent="0">
              <a:buNone/>
              <a:defRPr sz="2000"/>
            </a:lvl5pPr>
            <a:lvl6pPr marL="2281859" indent="0">
              <a:buNone/>
              <a:defRPr sz="2000"/>
            </a:lvl6pPr>
            <a:lvl7pPr marL="2738230" indent="0">
              <a:buNone/>
              <a:defRPr sz="2000"/>
            </a:lvl7pPr>
            <a:lvl8pPr marL="3194593" indent="0">
              <a:buNone/>
              <a:defRPr sz="2000"/>
            </a:lvl8pPr>
            <a:lvl9pPr marL="3650971" indent="0">
              <a:buNone/>
              <a:defRPr sz="2000"/>
            </a:lvl9pPr>
          </a:lstStyle>
          <a:p>
            <a:pPr lvl="0"/>
            <a:endParaRPr lang="en-CA" noProof="0" dirty="0"/>
          </a:p>
        </p:txBody>
      </p:sp>
      <p:sp>
        <p:nvSpPr>
          <p:cNvPr id="4" name="Text Placeholder 3"/>
          <p:cNvSpPr>
            <a:spLocks noGrp="1"/>
          </p:cNvSpPr>
          <p:nvPr>
            <p:ph type="body" sz="half" idx="2"/>
          </p:nvPr>
        </p:nvSpPr>
        <p:spPr>
          <a:xfrm>
            <a:off x="1792288" y="5367452"/>
            <a:ext cx="5486400" cy="804863"/>
          </a:xfrm>
        </p:spPr>
        <p:txBody>
          <a:bodyPr/>
          <a:lstStyle>
            <a:lvl1pPr marL="0" indent="0">
              <a:buNone/>
              <a:defRPr sz="1400"/>
            </a:lvl1pPr>
            <a:lvl2pPr marL="456371" indent="0">
              <a:buNone/>
              <a:defRPr sz="1200"/>
            </a:lvl2pPr>
            <a:lvl3pPr marL="912743" indent="0">
              <a:buNone/>
              <a:defRPr sz="1000"/>
            </a:lvl3pPr>
            <a:lvl4pPr marL="1369116" indent="0">
              <a:buNone/>
              <a:defRPr sz="900"/>
            </a:lvl4pPr>
            <a:lvl5pPr marL="1825487" indent="0">
              <a:buNone/>
              <a:defRPr sz="900"/>
            </a:lvl5pPr>
            <a:lvl6pPr marL="2281859" indent="0">
              <a:buNone/>
              <a:defRPr sz="900"/>
            </a:lvl6pPr>
            <a:lvl7pPr marL="2738230" indent="0">
              <a:buNone/>
              <a:defRPr sz="900"/>
            </a:lvl7pPr>
            <a:lvl8pPr marL="3194593" indent="0">
              <a:buNone/>
              <a:defRPr sz="900"/>
            </a:lvl8pPr>
            <a:lvl9pPr marL="365097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54734847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20885193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0" y="274789"/>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4789"/>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54464861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3" y="274789"/>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64145410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7D3A4D-FE6A-415F-8670-1E68524ECFAB}"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29025-9737-44E4-9B91-12E157FDE2F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74789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7D3A4D-FE6A-415F-8670-1E68524ECFAB}"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29025-9737-44E4-9B91-12E157FDE2FE}" type="slidenum">
              <a:rPr lang="en-US" smtClean="0"/>
              <a:pPr/>
              <a:t>‹#›</a:t>
            </a:fld>
            <a:endParaRPr lang="en-US"/>
          </a:p>
        </p:txBody>
      </p:sp>
    </p:spTree>
    <p:extLst>
      <p:ext uri="{BB962C8B-B14F-4D97-AF65-F5344CB8AC3E}">
        <p14:creationId xmlns:p14="http://schemas.microsoft.com/office/powerpoint/2010/main" val="373340165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6"/>
          <p:cNvSpPr>
            <a:spLocks noGrp="1" noChangeArrowheads="1"/>
          </p:cNvSpPr>
          <p:nvPr>
            <p:ph type="sldNum" sz="quarter" idx="12"/>
          </p:nvPr>
        </p:nvSpPr>
        <p:spPr>
          <a:ln/>
        </p:spPr>
        <p:txBody>
          <a:bodyPr/>
          <a:lstStyle>
            <a:lvl1pPr>
              <a:defRPr/>
            </a:lvl1pPr>
          </a:lstStyle>
          <a:p>
            <a:pPr>
              <a:defRPr/>
            </a:pPr>
            <a:fld id="{21F24D05-B535-487A-89E5-604D9C9477A9}" type="slidenum">
              <a:rPr lang="en-CA"/>
              <a:pPr>
                <a:defRPr/>
              </a:pPr>
              <a:t>‹#›</a:t>
            </a:fld>
            <a:endParaRPr lang="en-CA" dirty="0"/>
          </a:p>
        </p:txBody>
      </p:sp>
    </p:spTree>
    <p:extLst>
      <p:ext uri="{BB962C8B-B14F-4D97-AF65-F5344CB8AC3E}">
        <p14:creationId xmlns:p14="http://schemas.microsoft.com/office/powerpoint/2010/main" val="187599317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8"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7D3A4D-FE6A-415F-8670-1E68524ECFAB}"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29025-9737-44E4-9B91-12E157FDE2F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16336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42"/>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7D3A4D-FE6A-415F-8670-1E68524ECFAB}" type="datetimeFigureOut">
              <a:rPr lang="en-US" smtClean="0"/>
              <a:pPr/>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29025-9737-44E4-9B91-12E157FDE2FE}" type="slidenum">
              <a:rPr lang="en-US" smtClean="0"/>
              <a:pPr/>
              <a:t>‹#›</a:t>
            </a:fld>
            <a:endParaRPr lang="en-US"/>
          </a:p>
        </p:txBody>
      </p:sp>
    </p:spTree>
    <p:extLst>
      <p:ext uri="{BB962C8B-B14F-4D97-AF65-F5344CB8AC3E}">
        <p14:creationId xmlns:p14="http://schemas.microsoft.com/office/powerpoint/2010/main" val="380651774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7D3A4D-FE6A-415F-8670-1E68524ECFAB}" type="datetimeFigureOut">
              <a:rPr lang="en-US" smtClean="0"/>
              <a:pPr/>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29025-9737-44E4-9B91-12E157FDE2FE}" type="slidenum">
              <a:rPr lang="en-US" smtClean="0"/>
              <a:pPr/>
              <a:t>‹#›</a:t>
            </a:fld>
            <a:endParaRPr lang="en-US"/>
          </a:p>
        </p:txBody>
      </p:sp>
    </p:spTree>
    <p:extLst>
      <p:ext uri="{BB962C8B-B14F-4D97-AF65-F5344CB8AC3E}">
        <p14:creationId xmlns:p14="http://schemas.microsoft.com/office/powerpoint/2010/main" val="186758937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7D3A4D-FE6A-415F-8670-1E68524ECFAB}" type="datetimeFigureOut">
              <a:rPr lang="en-US" smtClean="0"/>
              <a:pPr/>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29025-9737-44E4-9B91-12E157FDE2FE}" type="slidenum">
              <a:rPr lang="en-US" smtClean="0"/>
              <a:pPr/>
              <a:t>‹#›</a:t>
            </a:fld>
            <a:endParaRPr lang="en-US"/>
          </a:p>
        </p:txBody>
      </p:sp>
    </p:spTree>
    <p:extLst>
      <p:ext uri="{BB962C8B-B14F-4D97-AF65-F5344CB8AC3E}">
        <p14:creationId xmlns:p14="http://schemas.microsoft.com/office/powerpoint/2010/main" val="217136852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8"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7D3A4D-FE6A-415F-8670-1E68524ECFAB}" type="datetimeFigureOut">
              <a:rPr lang="en-US" smtClean="0"/>
              <a:pPr/>
              <a:t>11/17/2016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7B29025-9737-44E4-9B91-12E157FDE2FE}" type="slidenum">
              <a:rPr lang="en-US" smtClean="0"/>
              <a:pPr/>
              <a:t>‹#›</a:t>
            </a:fld>
            <a:endParaRPr lang="en-US"/>
          </a:p>
        </p:txBody>
      </p:sp>
    </p:spTree>
    <p:extLst>
      <p:ext uri="{BB962C8B-B14F-4D97-AF65-F5344CB8AC3E}">
        <p14:creationId xmlns:p14="http://schemas.microsoft.com/office/powerpoint/2010/main" val="396870120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9"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40" y="6459798"/>
            <a:ext cx="1963883" cy="365125"/>
          </a:xfrm>
        </p:spPr>
        <p:txBody>
          <a:bodyPr/>
          <a:lstStyle>
            <a:lvl1pPr algn="l">
              <a:defRPr/>
            </a:lvl1pPr>
          </a:lstStyle>
          <a:p>
            <a:fld id="{7A7D3A4D-FE6A-415F-8670-1E68524ECFAB}" type="datetimeFigureOut">
              <a:rPr lang="en-US" smtClean="0"/>
              <a:pPr/>
              <a:t>11/17/2016</a:t>
            </a:fld>
            <a:endParaRPr lang="en-US"/>
          </a:p>
        </p:txBody>
      </p:sp>
      <p:sp>
        <p:nvSpPr>
          <p:cNvPr id="6" name="Footer Placeholder 5"/>
          <p:cNvSpPr>
            <a:spLocks noGrp="1"/>
          </p:cNvSpPr>
          <p:nvPr>
            <p:ph type="ftr" sz="quarter" idx="11"/>
          </p:nvPr>
        </p:nvSpPr>
        <p:spPr>
          <a:xfrm>
            <a:off x="3600450" y="6459798"/>
            <a:ext cx="3486150" cy="365125"/>
          </a:xfrm>
        </p:spPr>
        <p:txBody>
          <a:bodyPr/>
          <a:lstStyle>
            <a:lvl1pPr algn="l">
              <a:defRPr>
                <a:solidFill>
                  <a:schemeClr val="tx2"/>
                </a:solidFill>
              </a:defRPr>
            </a:lvl1pPr>
          </a:lstStyle>
          <a:p>
            <a:endParaRPr lang="en-US">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7B29025-9737-44E4-9B91-12E157FDE2FE}" type="slidenum">
              <a:rPr lang="en-US" smtClean="0">
                <a:solidFill>
                  <a:srgbClr val="344068"/>
                </a:solidFill>
              </a:rPr>
              <a:pPr/>
              <a:t>‹#›</a:t>
            </a:fld>
            <a:endParaRPr lang="en-US">
              <a:solidFill>
                <a:srgbClr val="344068"/>
              </a:solidFill>
            </a:endParaRPr>
          </a:p>
        </p:txBody>
      </p:sp>
    </p:spTree>
    <p:extLst>
      <p:ext uri="{BB962C8B-B14F-4D97-AF65-F5344CB8AC3E}">
        <p14:creationId xmlns:p14="http://schemas.microsoft.com/office/powerpoint/2010/main" val="368420426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6"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8"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7D3A4D-FE6A-415F-8670-1E68524ECFAB}" type="datetimeFigureOut">
              <a:rPr lang="en-US" smtClean="0"/>
              <a:pPr/>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29025-9737-44E4-9B91-12E157FDE2FE}" type="slidenum">
              <a:rPr lang="en-US" smtClean="0"/>
              <a:pPr/>
              <a:t>‹#›</a:t>
            </a:fld>
            <a:endParaRPr lang="en-US"/>
          </a:p>
        </p:txBody>
      </p:sp>
    </p:spTree>
    <p:extLst>
      <p:ext uri="{BB962C8B-B14F-4D97-AF65-F5344CB8AC3E}">
        <p14:creationId xmlns:p14="http://schemas.microsoft.com/office/powerpoint/2010/main" val="300859784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7D3A4D-FE6A-415F-8670-1E68524ECFAB}"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29025-9737-44E4-9B91-12E157FDE2FE}" type="slidenum">
              <a:rPr lang="en-US" smtClean="0"/>
              <a:pPr/>
              <a:t>‹#›</a:t>
            </a:fld>
            <a:endParaRPr lang="en-US"/>
          </a:p>
        </p:txBody>
      </p:sp>
    </p:spTree>
    <p:extLst>
      <p:ext uri="{BB962C8B-B14F-4D97-AF65-F5344CB8AC3E}">
        <p14:creationId xmlns:p14="http://schemas.microsoft.com/office/powerpoint/2010/main" val="308833841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8"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7D3A4D-FE6A-415F-8670-1E68524ECFAB}"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29025-9737-44E4-9B91-12E157FDE2FE}" type="slidenum">
              <a:rPr lang="en-US" smtClean="0"/>
              <a:pPr/>
              <a:t>‹#›</a:t>
            </a:fld>
            <a:endParaRPr lang="en-US"/>
          </a:p>
        </p:txBody>
      </p:sp>
    </p:spTree>
    <p:extLst>
      <p:ext uri="{BB962C8B-B14F-4D97-AF65-F5344CB8AC3E}">
        <p14:creationId xmlns:p14="http://schemas.microsoft.com/office/powerpoint/2010/main" val="370467332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F1DE95-B824-48FC-85B2-807CEFA22C86}" type="datetimeFigureOut">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FE7CBA-439D-41FE-A188-CECCB3896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10538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87"/>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4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91BCBCD-4417-4249-8256-5FD4B0E1CDDE}" type="slidenum">
              <a:rPr lang="en-CA"/>
              <a:pPr>
                <a:defRPr/>
              </a:pPr>
              <a:t>‹#›</a:t>
            </a:fld>
            <a:endParaRPr lang="en-CA" dirty="0"/>
          </a:p>
        </p:txBody>
      </p:sp>
    </p:spTree>
    <p:extLst>
      <p:ext uri="{BB962C8B-B14F-4D97-AF65-F5344CB8AC3E}">
        <p14:creationId xmlns:p14="http://schemas.microsoft.com/office/powerpoint/2010/main" val="7892586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1DE95-B824-48FC-85B2-807CEFA22C86}" type="datetimeFigureOut">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FE7CBA-439D-41FE-A188-CECCB3896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88218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1DE95-B824-48FC-85B2-807CEFA22C86}" type="datetimeFigureOut">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FE7CBA-439D-41FE-A188-CECCB3896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41470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F1DE95-B824-48FC-85B2-807CEFA22C86}" type="datetimeFigureOut">
              <a:rPr lang="en-US" smtClean="0">
                <a:solidFill>
                  <a:prstClr val="black">
                    <a:tint val="75000"/>
                  </a:prstClr>
                </a:solidFill>
              </a:rPr>
              <a:pPr/>
              <a:t>11/17/2016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FE7CBA-439D-41FE-A188-CECCB3896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49174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F1DE95-B824-48FC-85B2-807CEFA22C86}" type="datetimeFigureOut">
              <a:rPr lang="en-US" smtClean="0">
                <a:solidFill>
                  <a:prstClr val="black">
                    <a:tint val="75000"/>
                  </a:prstClr>
                </a:solidFill>
              </a:rPr>
              <a:pPr/>
              <a:t>11/17/2016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2FE7CBA-439D-41FE-A188-CECCB3896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40715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F1DE95-B824-48FC-85B2-807CEFA22C86}" type="datetimeFigureOut">
              <a:rPr lang="en-US" smtClean="0">
                <a:solidFill>
                  <a:prstClr val="black">
                    <a:tint val="75000"/>
                  </a:prstClr>
                </a:solidFill>
              </a:rPr>
              <a:pPr/>
              <a:t>11/17/2016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2FE7CBA-439D-41FE-A188-CECCB3896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38322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1DE95-B824-48FC-85B2-807CEFA22C86}" type="datetimeFigureOut">
              <a:rPr lang="en-US" smtClean="0">
                <a:solidFill>
                  <a:prstClr val="black">
                    <a:tint val="75000"/>
                  </a:prstClr>
                </a:solidFill>
              </a:rPr>
              <a:pPr/>
              <a:t>11/17/2016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FE7CBA-439D-41FE-A188-CECCB3896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16850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F1DE95-B824-48FC-85B2-807CEFA22C86}" type="datetimeFigureOut">
              <a:rPr lang="en-US" smtClean="0">
                <a:solidFill>
                  <a:prstClr val="black">
                    <a:tint val="75000"/>
                  </a:prstClr>
                </a:solidFill>
              </a:rPr>
              <a:pPr/>
              <a:t>11/17/2016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FE7CBA-439D-41FE-A188-CECCB3896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05935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F1DE95-B824-48FC-85B2-807CEFA22C86}" type="datetimeFigureOut">
              <a:rPr lang="en-US" smtClean="0">
                <a:solidFill>
                  <a:prstClr val="black">
                    <a:tint val="75000"/>
                  </a:prstClr>
                </a:solidFill>
              </a:rPr>
              <a:pPr/>
              <a:t>11/17/2016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FE7CBA-439D-41FE-A188-CECCB3896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02981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1DE95-B824-48FC-85B2-807CEFA22C86}" type="datetimeFigureOut">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FE7CBA-439D-41FE-A188-CECCB3896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29993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1DE95-B824-48FC-85B2-807CEFA22C86}" type="datetimeFigureOut">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FE7CBA-439D-41FE-A188-CECCB3896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55055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39"/>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85"/>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8F200438-00E2-4293-9EA8-F0D62BD9DBB2}" type="slidenum">
              <a:rPr lang="en-CA"/>
              <a:pPr>
                <a:defRPr/>
              </a:pPr>
              <a:t>‹#›</a:t>
            </a:fld>
            <a:endParaRPr lang="en-CA" dirty="0"/>
          </a:p>
        </p:txBody>
      </p:sp>
    </p:spTree>
    <p:extLst>
      <p:ext uri="{BB962C8B-B14F-4D97-AF65-F5344CB8AC3E}">
        <p14:creationId xmlns:p14="http://schemas.microsoft.com/office/powerpoint/2010/main" val="213203116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2641852E-13DC-46CE-81F6-6004E7E1E041}" type="slidenum">
              <a:rPr lang="en-CA"/>
              <a:pPr>
                <a:defRPr/>
              </a:pPr>
              <a:t>‹#›</a:t>
            </a:fld>
            <a:endParaRPr lang="en-CA" dirty="0"/>
          </a:p>
        </p:txBody>
      </p:sp>
    </p:spTree>
    <p:extLst>
      <p:ext uri="{BB962C8B-B14F-4D97-AF65-F5344CB8AC3E}">
        <p14:creationId xmlns:p14="http://schemas.microsoft.com/office/powerpoint/2010/main" val="421401357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822"/>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82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82F42A30-FF7C-4D3A-8C97-475B69843465}" type="slidenum">
              <a:rPr lang="en-CA"/>
              <a:pPr>
                <a:defRPr/>
              </a:pPr>
              <a:t>‹#›</a:t>
            </a:fld>
            <a:endParaRPr lang="en-CA" dirty="0"/>
          </a:p>
        </p:txBody>
      </p:sp>
    </p:spTree>
    <p:extLst>
      <p:ext uri="{BB962C8B-B14F-4D97-AF65-F5344CB8AC3E}">
        <p14:creationId xmlns:p14="http://schemas.microsoft.com/office/powerpoint/2010/main" val="303201584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53506"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2453507"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6DAEE7CD-33AB-431D-B6C8-EA2C1A8A8F11}" type="slidenum">
              <a:rPr lang="en-CA"/>
              <a:pPr>
                <a:defRPr/>
              </a:pPr>
              <a:t>‹#›</a:t>
            </a:fld>
            <a:endParaRPr lang="en-CA" dirty="0"/>
          </a:p>
        </p:txBody>
      </p:sp>
    </p:spTree>
    <p:extLst>
      <p:ext uri="{BB962C8B-B14F-4D97-AF65-F5344CB8AC3E}">
        <p14:creationId xmlns:p14="http://schemas.microsoft.com/office/powerpoint/2010/main" val="346803228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0BD88D03-36B2-49B9-B3C6-CDF2BA1209B9}" type="slidenum">
              <a:rPr lang="en-CA"/>
              <a:pPr>
                <a:defRPr/>
              </a:pPr>
              <a:t>‹#›</a:t>
            </a:fld>
            <a:endParaRPr lang="en-CA" dirty="0"/>
          </a:p>
        </p:txBody>
      </p:sp>
    </p:spTree>
    <p:extLst>
      <p:ext uri="{BB962C8B-B14F-4D97-AF65-F5344CB8AC3E}">
        <p14:creationId xmlns:p14="http://schemas.microsoft.com/office/powerpoint/2010/main" val="130351117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3"/>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60F335C1-1B98-4E01-A540-1A044CABE325}" type="slidenum">
              <a:rPr lang="en-CA"/>
              <a:pPr>
                <a:defRPr/>
              </a:pPr>
              <a:t>‹#›</a:t>
            </a:fld>
            <a:endParaRPr lang="en-CA" dirty="0"/>
          </a:p>
        </p:txBody>
      </p:sp>
    </p:spTree>
    <p:extLst>
      <p:ext uri="{BB962C8B-B14F-4D97-AF65-F5344CB8AC3E}">
        <p14:creationId xmlns:p14="http://schemas.microsoft.com/office/powerpoint/2010/main" val="223927957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39" y="1600208"/>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08"/>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B20A5969-E6CF-4482-876B-9349268098DD}" type="slidenum">
              <a:rPr lang="en-CA"/>
              <a:pPr>
                <a:defRPr/>
              </a:pPr>
              <a:t>‹#›</a:t>
            </a:fld>
            <a:endParaRPr lang="en-CA" dirty="0"/>
          </a:p>
        </p:txBody>
      </p:sp>
    </p:spTree>
    <p:extLst>
      <p:ext uri="{BB962C8B-B14F-4D97-AF65-F5344CB8AC3E}">
        <p14:creationId xmlns:p14="http://schemas.microsoft.com/office/powerpoint/2010/main" val="243900275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39" y="1600208"/>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08"/>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pPr>
                <a:defRPr/>
              </a:pPr>
              <a:t>‹#›</a:t>
            </a:fld>
            <a:endParaRPr lang="en-CA" dirty="0"/>
          </a:p>
        </p:txBody>
      </p:sp>
    </p:spTree>
    <p:extLst>
      <p:ext uri="{BB962C8B-B14F-4D97-AF65-F5344CB8AC3E}">
        <p14:creationId xmlns:p14="http://schemas.microsoft.com/office/powerpoint/2010/main" val="423075855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26"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ln/>
        </p:spPr>
        <p:txBody>
          <a:bodyPr/>
          <a:lstStyle>
            <a:lvl1pPr>
              <a:defRPr/>
            </a:lvl1pPr>
          </a:lstStyle>
          <a:p>
            <a:pPr>
              <a:defRPr/>
            </a:pPr>
            <a:fld id="{68A192F0-E37F-415F-A37F-EAEEF58178F8}" type="slidenum">
              <a:rPr lang="en-CA"/>
              <a:pPr>
                <a:defRPr/>
              </a:pPr>
              <a:t>‹#›</a:t>
            </a:fld>
            <a:endParaRPr lang="en-CA" dirty="0"/>
          </a:p>
        </p:txBody>
      </p:sp>
    </p:spTree>
    <p:extLst>
      <p:ext uri="{BB962C8B-B14F-4D97-AF65-F5344CB8AC3E}">
        <p14:creationId xmlns:p14="http://schemas.microsoft.com/office/powerpoint/2010/main" val="170971478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270E163D-4C77-490E-83FA-01FF6CA259E3}" type="slidenum">
              <a:rPr lang="en-CA"/>
              <a:pPr>
                <a:defRPr/>
              </a:pPr>
              <a:t>‹#›</a:t>
            </a:fld>
            <a:endParaRPr lang="en-CA" dirty="0"/>
          </a:p>
        </p:txBody>
      </p:sp>
    </p:spTree>
    <p:extLst>
      <p:ext uri="{BB962C8B-B14F-4D97-AF65-F5344CB8AC3E}">
        <p14:creationId xmlns:p14="http://schemas.microsoft.com/office/powerpoint/2010/main" val="109908342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6"/>
          <p:cNvSpPr>
            <a:spLocks noGrp="1" noChangeArrowheads="1"/>
          </p:cNvSpPr>
          <p:nvPr>
            <p:ph type="sldNum" sz="quarter" idx="12"/>
          </p:nvPr>
        </p:nvSpPr>
        <p:spPr>
          <a:ln/>
        </p:spPr>
        <p:txBody>
          <a:bodyPr/>
          <a:lstStyle>
            <a:lvl1pPr>
              <a:defRPr/>
            </a:lvl1pPr>
          </a:lstStyle>
          <a:p>
            <a:pPr>
              <a:defRPr/>
            </a:pPr>
            <a:fld id="{31CBA229-B55F-41F1-8553-F2A9FE89B018}" type="slidenum">
              <a:rPr lang="en-CA"/>
              <a:pPr>
                <a:defRPr/>
              </a:pPr>
              <a:t>‹#›</a:t>
            </a:fld>
            <a:endParaRPr lang="en-CA" dirty="0"/>
          </a:p>
        </p:txBody>
      </p:sp>
    </p:spTree>
    <p:extLst>
      <p:ext uri="{BB962C8B-B14F-4D97-AF65-F5344CB8AC3E}">
        <p14:creationId xmlns:p14="http://schemas.microsoft.com/office/powerpoint/2010/main" val="11553482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87"/>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4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42277E66-8085-4634-BB02-1EBABCF1C061}" type="slidenum">
              <a:rPr lang="en-CA"/>
              <a:pPr>
                <a:defRPr/>
              </a:pPr>
              <a:t>‹#›</a:t>
            </a:fld>
            <a:endParaRPr lang="en-CA" dirty="0"/>
          </a:p>
        </p:txBody>
      </p:sp>
    </p:spTree>
    <p:extLst>
      <p:ext uri="{BB962C8B-B14F-4D97-AF65-F5344CB8AC3E}">
        <p14:creationId xmlns:p14="http://schemas.microsoft.com/office/powerpoint/2010/main" val="320409726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39"/>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85"/>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79F450D6-0FC0-4274-8585-7F572C2215DA}" type="slidenum">
              <a:rPr lang="en-CA"/>
              <a:pPr>
                <a:defRPr/>
              </a:pPr>
              <a:t>‹#›</a:t>
            </a:fld>
            <a:endParaRPr lang="en-CA" dirty="0"/>
          </a:p>
        </p:txBody>
      </p:sp>
    </p:spTree>
    <p:extLst>
      <p:ext uri="{BB962C8B-B14F-4D97-AF65-F5344CB8AC3E}">
        <p14:creationId xmlns:p14="http://schemas.microsoft.com/office/powerpoint/2010/main" val="328111667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6722E7AA-7463-47E2-BD78-6286B3D63873}" type="slidenum">
              <a:rPr lang="en-CA"/>
              <a:pPr>
                <a:defRPr/>
              </a:pPr>
              <a:t>‹#›</a:t>
            </a:fld>
            <a:endParaRPr lang="en-CA" dirty="0"/>
          </a:p>
        </p:txBody>
      </p:sp>
    </p:spTree>
    <p:extLst>
      <p:ext uri="{BB962C8B-B14F-4D97-AF65-F5344CB8AC3E}">
        <p14:creationId xmlns:p14="http://schemas.microsoft.com/office/powerpoint/2010/main" val="138741391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1" y="274822"/>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4822"/>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9DA40638-C113-42F9-8A58-63E672987925}" type="slidenum">
              <a:rPr lang="en-CA"/>
              <a:pPr>
                <a:defRPr/>
              </a:pPr>
              <a:t>‹#›</a:t>
            </a:fld>
            <a:endParaRPr lang="en-CA" dirty="0"/>
          </a:p>
        </p:txBody>
      </p:sp>
    </p:spTree>
    <p:extLst>
      <p:ext uri="{BB962C8B-B14F-4D97-AF65-F5344CB8AC3E}">
        <p14:creationId xmlns:p14="http://schemas.microsoft.com/office/powerpoint/2010/main" val="76368595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15069151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08047218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3"/>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65125184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26"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pPr>
                <a:defRPr/>
              </a:pPr>
              <a:t>‹#›</a:t>
            </a:fld>
            <a:endParaRPr lang="en-CA" dirty="0"/>
          </a:p>
        </p:txBody>
      </p:sp>
    </p:spTree>
    <p:extLst>
      <p:ext uri="{BB962C8B-B14F-4D97-AF65-F5344CB8AC3E}">
        <p14:creationId xmlns:p14="http://schemas.microsoft.com/office/powerpoint/2010/main" val="40640432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39" y="1600208"/>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08"/>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29330882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26"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01399173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93224777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74649124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87"/>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4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1457147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39"/>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85"/>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87502708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29880226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1" y="274822"/>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4822"/>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53336770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4" y="274822"/>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74902931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1108528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pPr>
                <a:defRPr/>
              </a:pPr>
              <a:t>‹#›</a:t>
            </a:fld>
            <a:endParaRPr lang="en-CA" dirty="0"/>
          </a:p>
        </p:txBody>
      </p:sp>
    </p:spTree>
    <p:extLst>
      <p:ext uri="{BB962C8B-B14F-4D97-AF65-F5344CB8AC3E}">
        <p14:creationId xmlns:p14="http://schemas.microsoft.com/office/powerpoint/2010/main" val="2380373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96775439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3"/>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3590412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39" y="1600208"/>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08"/>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74966224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26"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83343295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00799341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8106410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87"/>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4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66754998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39"/>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85"/>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58187305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77196083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1" y="274822"/>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4822"/>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68207814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pPr>
                <a:defRPr/>
              </a:pPr>
              <a:t>‹#›</a:t>
            </a:fld>
            <a:endParaRPr lang="en-CA" dirty="0"/>
          </a:p>
        </p:txBody>
      </p:sp>
    </p:spTree>
    <p:extLst>
      <p:ext uri="{BB962C8B-B14F-4D97-AF65-F5344CB8AC3E}">
        <p14:creationId xmlns:p14="http://schemas.microsoft.com/office/powerpoint/2010/main" val="275484568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4" y="274822"/>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23061217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pPr>
                <a:defRPr/>
              </a:pPr>
              <a:t>‹#›</a:t>
            </a:fld>
            <a:endParaRPr lang="en-CA" dirty="0"/>
          </a:p>
        </p:txBody>
      </p:sp>
    </p:spTree>
    <p:extLst>
      <p:ext uri="{BB962C8B-B14F-4D97-AF65-F5344CB8AC3E}">
        <p14:creationId xmlns:p14="http://schemas.microsoft.com/office/powerpoint/2010/main" val="153243426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pPr>
                <a:defRPr/>
              </a:pPr>
              <a:t>‹#›</a:t>
            </a:fld>
            <a:endParaRPr lang="en-CA" dirty="0"/>
          </a:p>
        </p:txBody>
      </p:sp>
    </p:spTree>
    <p:extLst>
      <p:ext uri="{BB962C8B-B14F-4D97-AF65-F5344CB8AC3E}">
        <p14:creationId xmlns:p14="http://schemas.microsoft.com/office/powerpoint/2010/main" val="6988777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3"/>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pPr>
                <a:defRPr/>
              </a:pPr>
              <a:t>‹#›</a:t>
            </a:fld>
            <a:endParaRPr lang="en-CA" dirty="0"/>
          </a:p>
        </p:txBody>
      </p:sp>
    </p:spTree>
    <p:extLst>
      <p:ext uri="{BB962C8B-B14F-4D97-AF65-F5344CB8AC3E}">
        <p14:creationId xmlns:p14="http://schemas.microsoft.com/office/powerpoint/2010/main" val="7876786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39" y="1600208"/>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08"/>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pPr>
                <a:defRPr/>
              </a:pPr>
              <a:t>‹#›</a:t>
            </a:fld>
            <a:endParaRPr lang="en-CA" dirty="0"/>
          </a:p>
        </p:txBody>
      </p:sp>
    </p:spTree>
    <p:extLst>
      <p:ext uri="{BB962C8B-B14F-4D97-AF65-F5344CB8AC3E}">
        <p14:creationId xmlns:p14="http://schemas.microsoft.com/office/powerpoint/2010/main" val="423075855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26"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pPr>
                <a:defRPr/>
              </a:pPr>
              <a:t>‹#›</a:t>
            </a:fld>
            <a:endParaRPr lang="en-CA" dirty="0"/>
          </a:p>
        </p:txBody>
      </p:sp>
    </p:spTree>
    <p:extLst>
      <p:ext uri="{BB962C8B-B14F-4D97-AF65-F5344CB8AC3E}">
        <p14:creationId xmlns:p14="http://schemas.microsoft.com/office/powerpoint/2010/main" val="40640432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pPr>
                <a:defRPr/>
              </a:pPr>
              <a:t>‹#›</a:t>
            </a:fld>
            <a:endParaRPr lang="en-CA" dirty="0"/>
          </a:p>
        </p:txBody>
      </p:sp>
    </p:spTree>
    <p:extLst>
      <p:ext uri="{BB962C8B-B14F-4D97-AF65-F5344CB8AC3E}">
        <p14:creationId xmlns:p14="http://schemas.microsoft.com/office/powerpoint/2010/main" val="2380373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pPr>
                <a:defRPr/>
              </a:pPr>
              <a:t>‹#›</a:t>
            </a:fld>
            <a:endParaRPr lang="en-CA" dirty="0"/>
          </a:p>
        </p:txBody>
      </p:sp>
    </p:spTree>
    <p:extLst>
      <p:ext uri="{BB962C8B-B14F-4D97-AF65-F5344CB8AC3E}">
        <p14:creationId xmlns:p14="http://schemas.microsoft.com/office/powerpoint/2010/main" val="275484568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87"/>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4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pPr>
                <a:defRPr/>
              </a:pPr>
              <a:t>‹#›</a:t>
            </a:fld>
            <a:endParaRPr lang="en-CA" dirty="0"/>
          </a:p>
        </p:txBody>
      </p:sp>
    </p:spTree>
    <p:extLst>
      <p:ext uri="{BB962C8B-B14F-4D97-AF65-F5344CB8AC3E}">
        <p14:creationId xmlns:p14="http://schemas.microsoft.com/office/powerpoint/2010/main" val="261553503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39"/>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85"/>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pPr>
                <a:defRPr/>
              </a:pPr>
              <a:t>‹#›</a:t>
            </a:fld>
            <a:endParaRPr lang="en-CA" dirty="0"/>
          </a:p>
        </p:txBody>
      </p:sp>
    </p:spTree>
    <p:extLst>
      <p:ext uri="{BB962C8B-B14F-4D97-AF65-F5344CB8AC3E}">
        <p14:creationId xmlns:p14="http://schemas.microsoft.com/office/powerpoint/2010/main" val="255850978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87"/>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4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pPr>
                <a:defRPr/>
              </a:pPr>
              <a:t>‹#›</a:t>
            </a:fld>
            <a:endParaRPr lang="en-CA" dirty="0"/>
          </a:p>
        </p:txBody>
      </p:sp>
    </p:spTree>
    <p:extLst>
      <p:ext uri="{BB962C8B-B14F-4D97-AF65-F5344CB8AC3E}">
        <p14:creationId xmlns:p14="http://schemas.microsoft.com/office/powerpoint/2010/main" val="261553503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pPr>
                <a:defRPr/>
              </a:pPr>
              <a:t>‹#›</a:t>
            </a:fld>
            <a:endParaRPr lang="en-CA" dirty="0"/>
          </a:p>
        </p:txBody>
      </p:sp>
    </p:spTree>
    <p:extLst>
      <p:ext uri="{BB962C8B-B14F-4D97-AF65-F5344CB8AC3E}">
        <p14:creationId xmlns:p14="http://schemas.microsoft.com/office/powerpoint/2010/main" val="55440443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1" y="274822"/>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4822"/>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pPr>
                <a:defRPr/>
              </a:pPr>
              <a:t>‹#›</a:t>
            </a:fld>
            <a:endParaRPr lang="en-CA" dirty="0"/>
          </a:p>
        </p:txBody>
      </p:sp>
    </p:spTree>
    <p:extLst>
      <p:ext uri="{BB962C8B-B14F-4D97-AF65-F5344CB8AC3E}">
        <p14:creationId xmlns:p14="http://schemas.microsoft.com/office/powerpoint/2010/main" val="186401383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4" y="274822"/>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pPr>
                <a:defRPr/>
              </a:pPr>
              <a:t>‹#›</a:t>
            </a:fld>
            <a:endParaRPr lang="en-CA" dirty="0"/>
          </a:p>
        </p:txBody>
      </p:sp>
    </p:spTree>
    <p:extLst>
      <p:ext uri="{BB962C8B-B14F-4D97-AF65-F5344CB8AC3E}">
        <p14:creationId xmlns:p14="http://schemas.microsoft.com/office/powerpoint/2010/main" val="61457659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4"/>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pPr>
                <a:defRPr/>
              </a:pPr>
              <a:t>‹#›</a:t>
            </a:fld>
            <a:endParaRPr lang="en-CA" dirty="0"/>
          </a:p>
        </p:txBody>
      </p:sp>
    </p:spTree>
    <p:extLst>
      <p:ext uri="{BB962C8B-B14F-4D97-AF65-F5344CB8AC3E}">
        <p14:creationId xmlns:p14="http://schemas.microsoft.com/office/powerpoint/2010/main" val="153243426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pPr>
                <a:defRPr/>
              </a:pPr>
              <a:t>‹#›</a:t>
            </a:fld>
            <a:endParaRPr lang="en-CA" dirty="0"/>
          </a:p>
        </p:txBody>
      </p:sp>
    </p:spTree>
    <p:extLst>
      <p:ext uri="{BB962C8B-B14F-4D97-AF65-F5344CB8AC3E}">
        <p14:creationId xmlns:p14="http://schemas.microsoft.com/office/powerpoint/2010/main" val="6988777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3"/>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348" indent="0">
              <a:buNone/>
              <a:defRPr sz="1800"/>
            </a:lvl2pPr>
            <a:lvl3pPr marL="912696" indent="0">
              <a:buNone/>
              <a:defRPr sz="1600"/>
            </a:lvl3pPr>
            <a:lvl4pPr marL="1369046" indent="0">
              <a:buNone/>
              <a:defRPr sz="1400"/>
            </a:lvl4pPr>
            <a:lvl5pPr marL="1825394" indent="0">
              <a:buNone/>
              <a:defRPr sz="1400"/>
            </a:lvl5pPr>
            <a:lvl6pPr marL="2281742" indent="0">
              <a:buNone/>
              <a:defRPr sz="1400"/>
            </a:lvl6pPr>
            <a:lvl7pPr marL="2738090" indent="0">
              <a:buNone/>
              <a:defRPr sz="1400"/>
            </a:lvl7pPr>
            <a:lvl8pPr marL="3194429" indent="0">
              <a:buNone/>
              <a:defRPr sz="1400"/>
            </a:lvl8pPr>
            <a:lvl9pPr marL="36507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pPr>
                <a:defRPr/>
              </a:pPr>
              <a:t>‹#›</a:t>
            </a:fld>
            <a:endParaRPr lang="en-CA" dirty="0"/>
          </a:p>
        </p:txBody>
      </p:sp>
    </p:spTree>
    <p:extLst>
      <p:ext uri="{BB962C8B-B14F-4D97-AF65-F5344CB8AC3E}">
        <p14:creationId xmlns:p14="http://schemas.microsoft.com/office/powerpoint/2010/main" val="7876786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39" y="1600208"/>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9" y="1600208"/>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pPr>
                <a:defRPr/>
              </a:pPr>
              <a:t>‹#›</a:t>
            </a:fld>
            <a:endParaRPr lang="en-CA" dirty="0"/>
          </a:p>
        </p:txBody>
      </p:sp>
    </p:spTree>
    <p:extLst>
      <p:ext uri="{BB962C8B-B14F-4D97-AF65-F5344CB8AC3E}">
        <p14:creationId xmlns:p14="http://schemas.microsoft.com/office/powerpoint/2010/main" val="423075855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8"/>
            <a:ext cx="4040188"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126" y="1535118"/>
            <a:ext cx="4041775" cy="639763"/>
          </a:xfrm>
        </p:spPr>
        <p:txBody>
          <a:bodyPr anchor="b"/>
          <a:lstStyle>
            <a:lvl1pPr marL="0" indent="0">
              <a:buNone/>
              <a:defRPr sz="2400" b="1"/>
            </a:lvl1pPr>
            <a:lvl2pPr marL="456348" indent="0">
              <a:buNone/>
              <a:defRPr sz="2000" b="1"/>
            </a:lvl2pPr>
            <a:lvl3pPr marL="912696" indent="0">
              <a:buNone/>
              <a:defRPr sz="1800" b="1"/>
            </a:lvl3pPr>
            <a:lvl4pPr marL="1369046" indent="0">
              <a:buNone/>
              <a:defRPr sz="1600" b="1"/>
            </a:lvl4pPr>
            <a:lvl5pPr marL="1825394" indent="0">
              <a:buNone/>
              <a:defRPr sz="1600" b="1"/>
            </a:lvl5pPr>
            <a:lvl6pPr marL="2281742" indent="0">
              <a:buNone/>
              <a:defRPr sz="1600" b="1"/>
            </a:lvl6pPr>
            <a:lvl7pPr marL="2738090" indent="0">
              <a:buNone/>
              <a:defRPr sz="1600" b="1"/>
            </a:lvl7pPr>
            <a:lvl8pPr marL="3194429" indent="0">
              <a:buNone/>
              <a:defRPr sz="1600" b="1"/>
            </a:lvl8pPr>
            <a:lvl9pPr marL="36507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pPr>
                <a:defRPr/>
              </a:pPr>
              <a:t>‹#›</a:t>
            </a:fld>
            <a:endParaRPr lang="en-CA" dirty="0"/>
          </a:p>
        </p:txBody>
      </p:sp>
    </p:spTree>
    <p:extLst>
      <p:ext uri="{BB962C8B-B14F-4D97-AF65-F5344CB8AC3E}">
        <p14:creationId xmlns:p14="http://schemas.microsoft.com/office/powerpoint/2010/main" val="40640432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98638C80-7DFF-4DFF-B979-5A4DC3276F78}" type="slidenum">
              <a:rPr lang="en-CA"/>
              <a:pPr>
                <a:defRPr/>
              </a:pPr>
              <a:t>‹#›</a:t>
            </a:fld>
            <a:endParaRPr lang="en-CA" dirty="0"/>
          </a:p>
        </p:txBody>
      </p:sp>
    </p:spTree>
    <p:extLst>
      <p:ext uri="{BB962C8B-B14F-4D97-AF65-F5344CB8AC3E}">
        <p14:creationId xmlns:p14="http://schemas.microsoft.com/office/powerpoint/2010/main" val="2380373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6"/>
          <p:cNvSpPr>
            <a:spLocks noGrp="1" noChangeArrowheads="1"/>
          </p:cNvSpPr>
          <p:nvPr>
            <p:ph type="sldNum" sz="quarter" idx="12"/>
          </p:nvPr>
        </p:nvSpPr>
        <p:spPr>
          <a:ln/>
        </p:spPr>
        <p:txBody>
          <a:bodyPr/>
          <a:lstStyle>
            <a:lvl1pPr>
              <a:defRPr/>
            </a:lvl1pPr>
          </a:lstStyle>
          <a:p>
            <a:pPr>
              <a:defRPr/>
            </a:pPr>
            <a:fld id="{FBD608F6-B81C-4A84-9A44-61F76E0FBB63}" type="slidenum">
              <a:rPr lang="en-CA"/>
              <a:pPr>
                <a:defRPr/>
              </a:pPr>
              <a:t>‹#›</a:t>
            </a:fld>
            <a:endParaRPr lang="en-CA" dirty="0"/>
          </a:p>
        </p:txBody>
      </p:sp>
    </p:spTree>
    <p:extLst>
      <p:ext uri="{BB962C8B-B14F-4D97-AF65-F5344CB8AC3E}">
        <p14:creationId xmlns:p14="http://schemas.microsoft.com/office/powerpoint/2010/main" val="275484568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39"/>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85"/>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pPr>
                <a:defRPr/>
              </a:pPr>
              <a:t>‹#›</a:t>
            </a:fld>
            <a:endParaRPr lang="en-CA" dirty="0"/>
          </a:p>
        </p:txBody>
      </p:sp>
    </p:spTree>
    <p:extLst>
      <p:ext uri="{BB962C8B-B14F-4D97-AF65-F5344CB8AC3E}">
        <p14:creationId xmlns:p14="http://schemas.microsoft.com/office/powerpoint/2010/main" val="255850978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73187"/>
            <a:ext cx="3008313"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6" y="27324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20" y="1435113"/>
            <a:ext cx="3008313" cy="46910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A1785C62-0484-415D-9ED5-348CEBF4DACE}" type="slidenum">
              <a:rPr lang="en-CA"/>
              <a:pPr>
                <a:defRPr/>
              </a:pPr>
              <a:t>‹#›</a:t>
            </a:fld>
            <a:endParaRPr lang="en-CA" dirty="0"/>
          </a:p>
        </p:txBody>
      </p:sp>
    </p:spTree>
    <p:extLst>
      <p:ext uri="{BB962C8B-B14F-4D97-AF65-F5344CB8AC3E}">
        <p14:creationId xmlns:p14="http://schemas.microsoft.com/office/powerpoint/2010/main" val="261553503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39"/>
            <a:ext cx="54864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8" indent="0">
              <a:buNone/>
              <a:defRPr sz="2800"/>
            </a:lvl2pPr>
            <a:lvl3pPr marL="912696" indent="0">
              <a:buNone/>
              <a:defRPr sz="2400"/>
            </a:lvl3pPr>
            <a:lvl4pPr marL="1369046" indent="0">
              <a:buNone/>
              <a:defRPr sz="2000"/>
            </a:lvl4pPr>
            <a:lvl5pPr marL="1825394" indent="0">
              <a:buNone/>
              <a:defRPr sz="2000"/>
            </a:lvl5pPr>
            <a:lvl6pPr marL="2281742" indent="0">
              <a:buNone/>
              <a:defRPr sz="2000"/>
            </a:lvl6pPr>
            <a:lvl7pPr marL="2738090" indent="0">
              <a:buNone/>
              <a:defRPr sz="2000"/>
            </a:lvl7pPr>
            <a:lvl8pPr marL="3194429" indent="0">
              <a:buNone/>
              <a:defRPr sz="2000"/>
            </a:lvl8pPr>
            <a:lvl9pPr marL="3650784" indent="0">
              <a:buNone/>
              <a:defRPr sz="2000"/>
            </a:lvl9pPr>
          </a:lstStyle>
          <a:p>
            <a:pPr lvl="0"/>
            <a:endParaRPr lang="en-CA" noProof="0" dirty="0"/>
          </a:p>
        </p:txBody>
      </p:sp>
      <p:sp>
        <p:nvSpPr>
          <p:cNvPr id="4" name="Text Placeholder 3"/>
          <p:cNvSpPr>
            <a:spLocks noGrp="1"/>
          </p:cNvSpPr>
          <p:nvPr>
            <p:ph type="body" sz="half" idx="2"/>
          </p:nvPr>
        </p:nvSpPr>
        <p:spPr>
          <a:xfrm>
            <a:off x="1792288" y="5367485"/>
            <a:ext cx="5486400" cy="804863"/>
          </a:xfrm>
        </p:spPr>
        <p:txBody>
          <a:bodyPr/>
          <a:lstStyle>
            <a:lvl1pPr marL="0" indent="0">
              <a:buNone/>
              <a:defRPr sz="1400"/>
            </a:lvl1pPr>
            <a:lvl2pPr marL="456348" indent="0">
              <a:buNone/>
              <a:defRPr sz="1200"/>
            </a:lvl2pPr>
            <a:lvl3pPr marL="912696" indent="0">
              <a:buNone/>
              <a:defRPr sz="1000"/>
            </a:lvl3pPr>
            <a:lvl4pPr marL="1369046" indent="0">
              <a:buNone/>
              <a:defRPr sz="900"/>
            </a:lvl4pPr>
            <a:lvl5pPr marL="1825394" indent="0">
              <a:buNone/>
              <a:defRPr sz="900"/>
            </a:lvl5pPr>
            <a:lvl6pPr marL="2281742" indent="0">
              <a:buNone/>
              <a:defRPr sz="900"/>
            </a:lvl6pPr>
            <a:lvl7pPr marL="2738090" indent="0">
              <a:buNone/>
              <a:defRPr sz="900"/>
            </a:lvl7pPr>
            <a:lvl8pPr marL="3194429" indent="0">
              <a:buNone/>
              <a:defRPr sz="900"/>
            </a:lvl8pPr>
            <a:lvl9pPr marL="36507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F4FF501C-BF8A-4A61-A031-78268DA3FC83}" type="slidenum">
              <a:rPr lang="en-CA"/>
              <a:pPr>
                <a:defRPr/>
              </a:pPr>
              <a:t>‹#›</a:t>
            </a:fld>
            <a:endParaRPr lang="en-CA" dirty="0"/>
          </a:p>
        </p:txBody>
      </p:sp>
    </p:spTree>
    <p:extLst>
      <p:ext uri="{BB962C8B-B14F-4D97-AF65-F5344CB8AC3E}">
        <p14:creationId xmlns:p14="http://schemas.microsoft.com/office/powerpoint/2010/main" val="255850978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716398F4-F6B2-43FB-804E-59343D54AE1A}" type="slidenum">
              <a:rPr lang="en-CA"/>
              <a:pPr>
                <a:defRPr/>
              </a:pPr>
              <a:t>‹#›</a:t>
            </a:fld>
            <a:endParaRPr lang="en-CA" dirty="0"/>
          </a:p>
        </p:txBody>
      </p:sp>
    </p:spTree>
    <p:extLst>
      <p:ext uri="{BB962C8B-B14F-4D97-AF65-F5344CB8AC3E}">
        <p14:creationId xmlns:p14="http://schemas.microsoft.com/office/powerpoint/2010/main" val="55440443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21" y="274822"/>
            <a:ext cx="1827213"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447802" y="274822"/>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68264BEB-F467-45FB-AE9B-846AA6B891E1}" type="slidenum">
              <a:rPr lang="en-CA"/>
              <a:pPr>
                <a:defRPr/>
              </a:pPr>
              <a:t>‹#›</a:t>
            </a:fld>
            <a:endParaRPr lang="en-CA" dirty="0"/>
          </a:p>
        </p:txBody>
      </p:sp>
    </p:spTree>
    <p:extLst>
      <p:ext uri="{BB962C8B-B14F-4D97-AF65-F5344CB8AC3E}">
        <p14:creationId xmlns:p14="http://schemas.microsoft.com/office/powerpoint/2010/main" val="186401383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24" y="274822"/>
            <a:ext cx="731361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ln/>
        </p:spPr>
        <p:txBody>
          <a:bodyPr/>
          <a:lstStyle>
            <a:lvl1pPr>
              <a:defRPr/>
            </a:lvl1pPr>
          </a:lstStyle>
          <a:p>
            <a:pPr>
              <a:defRPr/>
            </a:pPr>
            <a:fld id="{B3FD58E5-1C26-40BE-90DC-C1D2CA85C131}" type="slidenum">
              <a:rPr lang="en-CA"/>
              <a:pPr>
                <a:defRPr/>
              </a:pPr>
              <a:t>‹#›</a:t>
            </a:fld>
            <a:endParaRPr lang="en-CA" dirty="0"/>
          </a:p>
        </p:txBody>
      </p:sp>
    </p:spTree>
    <p:extLst>
      <p:ext uri="{BB962C8B-B14F-4D97-AF65-F5344CB8AC3E}">
        <p14:creationId xmlns:p14="http://schemas.microsoft.com/office/powerpoint/2010/main" val="61457659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1650" name="Rectangle 2"/>
          <p:cNvSpPr>
            <a:spLocks noGrp="1" noChangeArrowheads="1"/>
          </p:cNvSpPr>
          <p:nvPr>
            <p:ph type="ctrTitle"/>
          </p:nvPr>
        </p:nvSpPr>
        <p:spPr>
          <a:xfrm>
            <a:off x="1443038" y="2971800"/>
            <a:ext cx="7313612" cy="990600"/>
          </a:xfrm>
        </p:spPr>
        <p:txBody>
          <a:bodyPr/>
          <a:lstStyle>
            <a:lvl1pPr>
              <a:defRPr/>
            </a:lvl1pPr>
          </a:lstStyle>
          <a:p>
            <a:r>
              <a:rPr lang="en-CA"/>
              <a:t>Click to edit Master title style</a:t>
            </a:r>
          </a:p>
        </p:txBody>
      </p:sp>
      <p:sp>
        <p:nvSpPr>
          <p:cNvPr id="1691651" name="Rectangle 3"/>
          <p:cNvSpPr>
            <a:spLocks noGrp="1" noChangeArrowheads="1"/>
          </p:cNvSpPr>
          <p:nvPr>
            <p:ph type="subTitle" idx="1"/>
          </p:nvPr>
        </p:nvSpPr>
        <p:spPr>
          <a:xfrm>
            <a:off x="1443038" y="4191001"/>
            <a:ext cx="7313612" cy="1447800"/>
          </a:xfrm>
        </p:spPr>
        <p:txBody>
          <a:bodyPr/>
          <a:lstStyle>
            <a:lvl1pPr marL="0" indent="0">
              <a:buFontTx/>
              <a:buNone/>
              <a:defRPr/>
            </a:lvl1pPr>
          </a:lstStyle>
          <a:p>
            <a:r>
              <a:rPr lang="en-C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473313-4B57-481A-A6EF-F6EDF55B1880}"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82334257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AFAE05-D60A-49E5-891E-09B439CEBA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403754156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3"/>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08E4F-AABE-43B8-B1B0-7E42D31E9CB2}"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64846531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47803" y="1600207"/>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80013" y="1600207"/>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1EB30-F644-42FD-A49B-F23223355A77}"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06705384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7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7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F67B6E-4766-4314-88EB-AAD53D129423}"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44153148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5.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6.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8.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theme" Target="../theme/theme19.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theme" Target="../theme/theme20.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4.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1.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theme" Target="../theme/theme22.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2" Type="http://schemas.openxmlformats.org/officeDocument/2006/relationships/slideLayout" Target="../slideLayouts/slideLayout249.xml"/><Relationship Id="rId16" Type="http://schemas.openxmlformats.org/officeDocument/2006/relationships/image" Target="../media/image3.png"/><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5" Type="http://schemas.openxmlformats.org/officeDocument/2006/relationships/image" Target="../media/image2.png"/><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image" Target="../media/image1.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7.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theme" Target="../theme/theme23.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8.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theme" Target="../theme/theme24.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slideLayout" Target="../slideLayouts/slideLayout294.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5" Type="http://schemas.openxmlformats.org/officeDocument/2006/relationships/theme" Target="../theme/theme25.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slideLayout" Target="../slideLayouts/slideLayout29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theme" Target="../theme/theme26.xml"/><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0" Type="http://schemas.openxmlformats.org/officeDocument/2006/relationships/slideLayout" Target="../slideLayouts/slideLayout305.xml"/><Relationship Id="rId4" Type="http://schemas.openxmlformats.org/officeDocument/2006/relationships/slideLayout" Target="../slideLayouts/slideLayout299.xml"/><Relationship Id="rId9" Type="http://schemas.openxmlformats.org/officeDocument/2006/relationships/slideLayout" Target="../slideLayouts/slideLayout30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5.xml"/><Relationship Id="rId3" Type="http://schemas.openxmlformats.org/officeDocument/2006/relationships/slideLayout" Target="../slideLayouts/slideLayout310.xml"/><Relationship Id="rId7" Type="http://schemas.openxmlformats.org/officeDocument/2006/relationships/slideLayout" Target="../slideLayouts/slideLayout314.xml"/><Relationship Id="rId12" Type="http://schemas.openxmlformats.org/officeDocument/2006/relationships/theme" Target="../theme/theme27.xml"/><Relationship Id="rId2" Type="http://schemas.openxmlformats.org/officeDocument/2006/relationships/slideLayout" Target="../slideLayouts/slideLayout309.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11" Type="http://schemas.openxmlformats.org/officeDocument/2006/relationships/slideLayout" Target="../slideLayouts/slideLayout318.xml"/><Relationship Id="rId5" Type="http://schemas.openxmlformats.org/officeDocument/2006/relationships/slideLayout" Target="../slideLayouts/slideLayout312.xml"/><Relationship Id="rId10" Type="http://schemas.openxmlformats.org/officeDocument/2006/relationships/slideLayout" Target="../slideLayouts/slideLayout317.xml"/><Relationship Id="rId4" Type="http://schemas.openxmlformats.org/officeDocument/2006/relationships/slideLayout" Target="../slideLayouts/slideLayout311.xml"/><Relationship Id="rId9" Type="http://schemas.openxmlformats.org/officeDocument/2006/relationships/slideLayout" Target="../slideLayouts/slideLayout31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6.xml"/><Relationship Id="rId3" Type="http://schemas.openxmlformats.org/officeDocument/2006/relationships/slideLayout" Target="../slideLayouts/slideLayout321.xml"/><Relationship Id="rId7" Type="http://schemas.openxmlformats.org/officeDocument/2006/relationships/slideLayout" Target="../slideLayouts/slideLayout325.xml"/><Relationship Id="rId12" Type="http://schemas.openxmlformats.org/officeDocument/2006/relationships/theme" Target="../theme/theme28.xml"/><Relationship Id="rId2" Type="http://schemas.openxmlformats.org/officeDocument/2006/relationships/slideLayout" Target="../slideLayouts/slideLayout320.xml"/><Relationship Id="rId1" Type="http://schemas.openxmlformats.org/officeDocument/2006/relationships/slideLayout" Target="../slideLayouts/slideLayout319.xml"/><Relationship Id="rId6" Type="http://schemas.openxmlformats.org/officeDocument/2006/relationships/slideLayout" Target="../slideLayouts/slideLayout324.xml"/><Relationship Id="rId11" Type="http://schemas.openxmlformats.org/officeDocument/2006/relationships/slideLayout" Target="../slideLayouts/slideLayout329.xml"/><Relationship Id="rId5" Type="http://schemas.openxmlformats.org/officeDocument/2006/relationships/slideLayout" Target="../slideLayouts/slideLayout323.xml"/><Relationship Id="rId10" Type="http://schemas.openxmlformats.org/officeDocument/2006/relationships/slideLayout" Target="../slideLayouts/slideLayout328.xml"/><Relationship Id="rId4" Type="http://schemas.openxmlformats.org/officeDocument/2006/relationships/slideLayout" Target="../slideLayouts/slideLayout322.xml"/><Relationship Id="rId9" Type="http://schemas.openxmlformats.org/officeDocument/2006/relationships/slideLayout" Target="../slideLayouts/slideLayout3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4"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4" y="1600208"/>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4804"/>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p>
        </p:txBody>
      </p:sp>
      <p:sp>
        <p:nvSpPr>
          <p:cNvPr id="1690629" name="Rectangle 5"/>
          <p:cNvSpPr>
            <a:spLocks noGrp="1" noChangeArrowheads="1"/>
          </p:cNvSpPr>
          <p:nvPr>
            <p:ph type="ftr" sz="quarter" idx="3"/>
          </p:nvPr>
        </p:nvSpPr>
        <p:spPr bwMode="auto">
          <a:xfrm>
            <a:off x="3733800" y="6524804"/>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p>
        </p:txBody>
      </p:sp>
      <p:sp>
        <p:nvSpPr>
          <p:cNvPr id="1690630" name="Rectangle 6"/>
          <p:cNvSpPr>
            <a:spLocks noGrp="1" noChangeArrowheads="1"/>
          </p:cNvSpPr>
          <p:nvPr>
            <p:ph type="sldNum" sz="quarter" idx="4"/>
          </p:nvPr>
        </p:nvSpPr>
        <p:spPr bwMode="auto">
          <a:xfrm>
            <a:off x="6781800" y="6524804"/>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pPr>
                <a:defRPr/>
              </a:pPr>
              <a:t>‹#›</a:t>
            </a:fld>
            <a:endParaRPr lang="en-CA" dirty="0"/>
          </a:p>
        </p:txBody>
      </p:sp>
    </p:spTree>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4"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4" y="1600208"/>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4804"/>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p>
        </p:txBody>
      </p:sp>
      <p:sp>
        <p:nvSpPr>
          <p:cNvPr id="1690629" name="Rectangle 5"/>
          <p:cNvSpPr>
            <a:spLocks noGrp="1" noChangeArrowheads="1"/>
          </p:cNvSpPr>
          <p:nvPr>
            <p:ph type="ftr" sz="quarter" idx="3"/>
          </p:nvPr>
        </p:nvSpPr>
        <p:spPr bwMode="auto">
          <a:xfrm>
            <a:off x="3733800" y="6524804"/>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p>
        </p:txBody>
      </p:sp>
      <p:sp>
        <p:nvSpPr>
          <p:cNvPr id="1690630" name="Rectangle 6"/>
          <p:cNvSpPr>
            <a:spLocks noGrp="1" noChangeArrowheads="1"/>
          </p:cNvSpPr>
          <p:nvPr>
            <p:ph type="sldNum" sz="quarter" idx="4"/>
          </p:nvPr>
        </p:nvSpPr>
        <p:spPr bwMode="auto">
          <a:xfrm>
            <a:off x="6781800" y="6524804"/>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pPr>
                <a:defRPr/>
              </a:pPr>
              <a:t>‹#›</a:t>
            </a:fld>
            <a:endParaRPr lang="en-CA" dirty="0"/>
          </a:p>
        </p:txBody>
      </p:sp>
    </p:spTree>
  </p:cSld>
  <p:clrMap bg1="dk2" tx1="lt1" bg2="dk1" tx2="lt2" accent1="accent1" accent2="accent2" accent3="accent3" accent4="accent4" accent5="accent5" accent6="accent6" hlink="hlink" folHlink="folHlink"/>
  <p:sldLayoutIdLst>
    <p:sldLayoutId id="2147487028" r:id="rId1"/>
    <p:sldLayoutId id="2147487029" r:id="rId2"/>
    <p:sldLayoutId id="2147487030" r:id="rId3"/>
    <p:sldLayoutId id="2147487031" r:id="rId4"/>
    <p:sldLayoutId id="2147487032" r:id="rId5"/>
    <p:sldLayoutId id="2147487033" r:id="rId6"/>
    <p:sldLayoutId id="2147487034" r:id="rId7"/>
    <p:sldLayoutId id="2147487035" r:id="rId8"/>
    <p:sldLayoutId id="2147487036" r:id="rId9"/>
    <p:sldLayoutId id="2147487037" r:id="rId10"/>
    <p:sldLayoutId id="2147487038" r:id="rId11"/>
    <p:sldLayoutId id="2147487039" r:id="rId12"/>
    <p:sldLayoutId id="2147487219" r:id="rId13"/>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US"/>
              <a:t>Click to edit Master title style</a:t>
            </a:r>
            <a:endParaRPr lang="en-CA"/>
          </a:p>
        </p:txBody>
      </p:sp>
      <p:sp>
        <p:nvSpPr>
          <p:cNvPr id="2051" name="Text Placeholder 2"/>
          <p:cNvSpPr>
            <a:spLocks noGrp="1"/>
          </p:cNvSpPr>
          <p:nvPr>
            <p:ph type="body" idx="1"/>
          </p:nvPr>
        </p:nvSpPr>
        <p:spPr bwMode="auto">
          <a:xfrm>
            <a:off x="457200" y="160020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518"/>
            <a:ext cx="2133600" cy="365125"/>
          </a:xfrm>
          <a:prstGeom prst="rect">
            <a:avLst/>
          </a:prstGeom>
        </p:spPr>
        <p:txBody>
          <a:bodyPr vert="horz" wrap="square" lIns="91262" tIns="45633" rIns="91262" bIns="45633" numCol="1" anchor="ctr" anchorCtr="0" compatLnSpc="1">
            <a:prstTxWarp prst="textNoShape">
              <a:avLst/>
            </a:prstTxWarp>
          </a:bodyPr>
          <a:lstStyle>
            <a:lvl1pPr>
              <a:defRPr sz="1200">
                <a:solidFill>
                  <a:srgbClr val="898989"/>
                </a:solidFill>
              </a:defRPr>
            </a:lvl1pPr>
          </a:lstStyle>
          <a:p>
            <a:pPr>
              <a:defRPr/>
            </a:pPr>
            <a:fld id="{7720816F-038A-4AC2-B0D7-D16DF8E8E68C}" type="datetimeFigureOut">
              <a:rPr lang="en-US"/>
              <a:pPr>
                <a:defRPr/>
              </a:pPr>
              <a:t>11/17/2016</a:t>
            </a:fld>
            <a:endParaRPr lang="en-CA" dirty="0"/>
          </a:p>
        </p:txBody>
      </p:sp>
      <p:sp>
        <p:nvSpPr>
          <p:cNvPr id="5" name="Footer Placeholder 4"/>
          <p:cNvSpPr>
            <a:spLocks noGrp="1"/>
          </p:cNvSpPr>
          <p:nvPr>
            <p:ph type="ftr" sz="quarter" idx="3"/>
          </p:nvPr>
        </p:nvSpPr>
        <p:spPr>
          <a:xfrm>
            <a:off x="3124201" y="6356518"/>
            <a:ext cx="2895600" cy="365125"/>
          </a:xfrm>
          <a:prstGeom prst="rect">
            <a:avLst/>
          </a:prstGeom>
        </p:spPr>
        <p:txBody>
          <a:bodyPr vert="horz" wrap="square" lIns="91262" tIns="45633" rIns="91262" bIns="45633" numCol="1" anchor="ctr" anchorCtr="0" compatLnSpc="1">
            <a:prstTxWarp prst="textNoShape">
              <a:avLst/>
            </a:prstTxWarp>
          </a:bodyPr>
          <a:lstStyle>
            <a:lvl1pPr algn="ctr">
              <a:defRPr sz="1200">
                <a:solidFill>
                  <a:srgbClr val="898989"/>
                </a:solidFill>
              </a:defRPr>
            </a:lvl1pPr>
          </a:lstStyle>
          <a:p>
            <a:pPr>
              <a:defRPr/>
            </a:pPr>
            <a:endParaRPr lang="en-CA" dirty="0"/>
          </a:p>
        </p:txBody>
      </p:sp>
      <p:sp>
        <p:nvSpPr>
          <p:cNvPr id="6" name="Slide Number Placeholder 5"/>
          <p:cNvSpPr>
            <a:spLocks noGrp="1"/>
          </p:cNvSpPr>
          <p:nvPr>
            <p:ph type="sldNum" sz="quarter" idx="4"/>
          </p:nvPr>
        </p:nvSpPr>
        <p:spPr>
          <a:xfrm>
            <a:off x="6553200" y="6356518"/>
            <a:ext cx="2133600" cy="365125"/>
          </a:xfrm>
          <a:prstGeom prst="rect">
            <a:avLst/>
          </a:prstGeom>
        </p:spPr>
        <p:txBody>
          <a:bodyPr vert="horz" wrap="square" lIns="91262" tIns="45633" rIns="91262" bIns="45633" numCol="1" anchor="ctr" anchorCtr="0" compatLnSpc="1">
            <a:prstTxWarp prst="textNoShape">
              <a:avLst/>
            </a:prstTxWarp>
          </a:bodyPr>
          <a:lstStyle>
            <a:lvl1pPr algn="r">
              <a:defRPr sz="1200">
                <a:solidFill>
                  <a:srgbClr val="898989"/>
                </a:solidFill>
              </a:defRPr>
            </a:lvl1pPr>
          </a:lstStyle>
          <a:p>
            <a:pPr>
              <a:defRPr/>
            </a:pPr>
            <a:fld id="{9D60080C-1C8E-46DA-A827-8D560262C2C9}" type="slidenum">
              <a:rPr lang="en-CA"/>
              <a:pPr>
                <a:defRPr/>
              </a:pPr>
              <a:t>‹#›</a:t>
            </a:fld>
            <a:endParaRPr lang="en-CA" dirty="0"/>
          </a:p>
        </p:txBody>
      </p:sp>
    </p:spTree>
    <p:extLst>
      <p:ext uri="{BB962C8B-B14F-4D97-AF65-F5344CB8AC3E}">
        <p14:creationId xmlns:p14="http://schemas.microsoft.com/office/powerpoint/2010/main" val="926614572"/>
      </p:ext>
    </p:extLst>
  </p:cSld>
  <p:clrMap bg1="dk1" tx1="lt1" bg2="dk2" tx2="lt2" accent1="accent1" accent2="accent2" accent3="accent3" accent4="accent4" accent5="accent5" accent6="accent6" hlink="hlink" folHlink="folHlink"/>
  <p:sldLayoutIdLst>
    <p:sldLayoutId id="2147488120" r:id="rId1"/>
    <p:sldLayoutId id="2147488121" r:id="rId2"/>
    <p:sldLayoutId id="2147488122" r:id="rId3"/>
    <p:sldLayoutId id="2147488123" r:id="rId4"/>
    <p:sldLayoutId id="2147488124" r:id="rId5"/>
    <p:sldLayoutId id="2147488125" r:id="rId6"/>
    <p:sldLayoutId id="2147488126" r:id="rId7"/>
    <p:sldLayoutId id="2147488127" r:id="rId8"/>
    <p:sldLayoutId id="2147488128" r:id="rId9"/>
    <p:sldLayoutId id="2147488129" r:id="rId10"/>
    <p:sldLayoutId id="2147488130" r:id="rId11"/>
    <p:sldLayoutId id="2147488131"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348" algn="ctr" rtl="0" fontAlgn="base">
        <a:spcBef>
          <a:spcPct val="0"/>
        </a:spcBef>
        <a:spcAft>
          <a:spcPct val="0"/>
        </a:spcAft>
        <a:defRPr sz="4400">
          <a:solidFill>
            <a:schemeClr val="tx1"/>
          </a:solidFill>
          <a:latin typeface="Calibri" pitchFamily="34" charset="0"/>
        </a:defRPr>
      </a:lvl6pPr>
      <a:lvl7pPr marL="912696" algn="ctr" rtl="0" fontAlgn="base">
        <a:spcBef>
          <a:spcPct val="0"/>
        </a:spcBef>
        <a:spcAft>
          <a:spcPct val="0"/>
        </a:spcAft>
        <a:defRPr sz="4400">
          <a:solidFill>
            <a:schemeClr val="tx1"/>
          </a:solidFill>
          <a:latin typeface="Calibri" pitchFamily="34" charset="0"/>
        </a:defRPr>
      </a:lvl7pPr>
      <a:lvl8pPr marL="1369046" algn="ctr" rtl="0" fontAlgn="base">
        <a:spcBef>
          <a:spcPct val="0"/>
        </a:spcBef>
        <a:spcAft>
          <a:spcPct val="0"/>
        </a:spcAft>
        <a:defRPr sz="4400">
          <a:solidFill>
            <a:schemeClr val="tx1"/>
          </a:solidFill>
          <a:latin typeface="Calibri" pitchFamily="34" charset="0"/>
        </a:defRPr>
      </a:lvl8pPr>
      <a:lvl9pPr marL="1825394" algn="ctr" rtl="0" fontAlgn="base">
        <a:spcBef>
          <a:spcPct val="0"/>
        </a:spcBef>
        <a:spcAft>
          <a:spcPct val="0"/>
        </a:spcAft>
        <a:defRPr sz="4400">
          <a:solidFill>
            <a:schemeClr val="tx1"/>
          </a:solidFill>
          <a:latin typeface="Calibri" pitchFamily="34" charset="0"/>
        </a:defRPr>
      </a:lvl9pPr>
    </p:titleStyle>
    <p:bodyStyle>
      <a:lvl1pPr marL="342261" indent="-34226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566" indent="-28522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873" indent="-22817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216" indent="-22817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568" indent="-22817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9916"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264"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613"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961"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US"/>
              <a:t>Click to edit Master title style</a:t>
            </a:r>
            <a:endParaRPr lang="en-CA"/>
          </a:p>
        </p:txBody>
      </p:sp>
      <p:sp>
        <p:nvSpPr>
          <p:cNvPr id="2051" name="Text Placeholder 2"/>
          <p:cNvSpPr>
            <a:spLocks noGrp="1"/>
          </p:cNvSpPr>
          <p:nvPr>
            <p:ph type="body" idx="1"/>
          </p:nvPr>
        </p:nvSpPr>
        <p:spPr bwMode="auto">
          <a:xfrm>
            <a:off x="457200" y="160020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506"/>
            <a:ext cx="2133600" cy="365125"/>
          </a:xfrm>
          <a:prstGeom prst="rect">
            <a:avLst/>
          </a:prstGeom>
        </p:spPr>
        <p:txBody>
          <a:bodyPr vert="horz" wrap="square" lIns="91262" tIns="45633" rIns="91262" bIns="45633" numCol="1" anchor="ctr" anchorCtr="0" compatLnSpc="1">
            <a:prstTxWarp prst="textNoShape">
              <a:avLst/>
            </a:prstTxWarp>
          </a:bodyPr>
          <a:lstStyle>
            <a:lvl1pPr>
              <a:defRPr sz="1200">
                <a:solidFill>
                  <a:srgbClr val="898989"/>
                </a:solidFill>
              </a:defRPr>
            </a:lvl1pPr>
          </a:lstStyle>
          <a:p>
            <a:pPr>
              <a:defRPr/>
            </a:pPr>
            <a:fld id="{7720816F-038A-4AC2-B0D7-D16DF8E8E68C}" type="datetimeFigureOut">
              <a:rPr lang="en-US"/>
              <a:pPr>
                <a:defRPr/>
              </a:pPr>
              <a:t>11/17/2016</a:t>
            </a:fld>
            <a:endParaRPr lang="en-CA" dirty="0"/>
          </a:p>
        </p:txBody>
      </p:sp>
      <p:sp>
        <p:nvSpPr>
          <p:cNvPr id="5" name="Footer Placeholder 4"/>
          <p:cNvSpPr>
            <a:spLocks noGrp="1"/>
          </p:cNvSpPr>
          <p:nvPr>
            <p:ph type="ftr" sz="quarter" idx="3"/>
          </p:nvPr>
        </p:nvSpPr>
        <p:spPr>
          <a:xfrm>
            <a:off x="3124201" y="6356506"/>
            <a:ext cx="2895600" cy="365125"/>
          </a:xfrm>
          <a:prstGeom prst="rect">
            <a:avLst/>
          </a:prstGeom>
        </p:spPr>
        <p:txBody>
          <a:bodyPr vert="horz" wrap="square" lIns="91262" tIns="45633" rIns="91262" bIns="45633" numCol="1" anchor="ctr" anchorCtr="0" compatLnSpc="1">
            <a:prstTxWarp prst="textNoShape">
              <a:avLst/>
            </a:prstTxWarp>
          </a:bodyPr>
          <a:lstStyle>
            <a:lvl1pPr algn="ctr">
              <a:defRPr sz="1200">
                <a:solidFill>
                  <a:srgbClr val="898989"/>
                </a:solidFill>
              </a:defRPr>
            </a:lvl1pPr>
          </a:lstStyle>
          <a:p>
            <a:pPr>
              <a:defRPr/>
            </a:pPr>
            <a:endParaRPr lang="en-CA" dirty="0"/>
          </a:p>
        </p:txBody>
      </p:sp>
      <p:sp>
        <p:nvSpPr>
          <p:cNvPr id="6" name="Slide Number Placeholder 5"/>
          <p:cNvSpPr>
            <a:spLocks noGrp="1"/>
          </p:cNvSpPr>
          <p:nvPr>
            <p:ph type="sldNum" sz="quarter" idx="4"/>
          </p:nvPr>
        </p:nvSpPr>
        <p:spPr>
          <a:xfrm>
            <a:off x="6553200" y="6356506"/>
            <a:ext cx="2133600" cy="365125"/>
          </a:xfrm>
          <a:prstGeom prst="rect">
            <a:avLst/>
          </a:prstGeom>
        </p:spPr>
        <p:txBody>
          <a:bodyPr vert="horz" wrap="square" lIns="91262" tIns="45633" rIns="91262" bIns="45633" numCol="1" anchor="ctr" anchorCtr="0" compatLnSpc="1">
            <a:prstTxWarp prst="textNoShape">
              <a:avLst/>
            </a:prstTxWarp>
          </a:bodyPr>
          <a:lstStyle>
            <a:lvl1pPr algn="r">
              <a:defRPr sz="1200">
                <a:solidFill>
                  <a:srgbClr val="898989"/>
                </a:solidFill>
              </a:defRPr>
            </a:lvl1pPr>
          </a:lstStyle>
          <a:p>
            <a:pPr>
              <a:defRPr/>
            </a:pPr>
            <a:fld id="{9D60080C-1C8E-46DA-A827-8D560262C2C9}" type="slidenum">
              <a:rPr lang="en-CA"/>
              <a:pPr>
                <a:defRPr/>
              </a:pPr>
              <a:t>‹#›</a:t>
            </a:fld>
            <a:endParaRPr lang="en-CA" dirty="0"/>
          </a:p>
        </p:txBody>
      </p:sp>
    </p:spTree>
    <p:extLst>
      <p:ext uri="{BB962C8B-B14F-4D97-AF65-F5344CB8AC3E}">
        <p14:creationId xmlns:p14="http://schemas.microsoft.com/office/powerpoint/2010/main" val="4018122323"/>
      </p:ext>
    </p:extLst>
  </p:cSld>
  <p:clrMap bg1="dk1" tx1="lt1" bg2="dk2" tx2="lt2" accent1="accent1" accent2="accent2" accent3="accent3" accent4="accent4" accent5="accent5" accent6="accent6" hlink="hlink" folHlink="folHlink"/>
  <p:sldLayoutIdLst>
    <p:sldLayoutId id="2147488309" r:id="rId1"/>
    <p:sldLayoutId id="2147488310" r:id="rId2"/>
    <p:sldLayoutId id="2147488311" r:id="rId3"/>
    <p:sldLayoutId id="2147488312" r:id="rId4"/>
    <p:sldLayoutId id="2147488313" r:id="rId5"/>
    <p:sldLayoutId id="2147488314" r:id="rId6"/>
    <p:sldLayoutId id="2147488315" r:id="rId7"/>
    <p:sldLayoutId id="2147488316" r:id="rId8"/>
    <p:sldLayoutId id="2147488317" r:id="rId9"/>
    <p:sldLayoutId id="2147488318" r:id="rId10"/>
    <p:sldLayoutId id="2147488319" r:id="rId11"/>
    <p:sldLayoutId id="2147488320"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348" algn="ctr" rtl="0" fontAlgn="base">
        <a:spcBef>
          <a:spcPct val="0"/>
        </a:spcBef>
        <a:spcAft>
          <a:spcPct val="0"/>
        </a:spcAft>
        <a:defRPr sz="4400">
          <a:solidFill>
            <a:schemeClr val="tx1"/>
          </a:solidFill>
          <a:latin typeface="Calibri" pitchFamily="34" charset="0"/>
        </a:defRPr>
      </a:lvl6pPr>
      <a:lvl7pPr marL="912696" algn="ctr" rtl="0" fontAlgn="base">
        <a:spcBef>
          <a:spcPct val="0"/>
        </a:spcBef>
        <a:spcAft>
          <a:spcPct val="0"/>
        </a:spcAft>
        <a:defRPr sz="4400">
          <a:solidFill>
            <a:schemeClr val="tx1"/>
          </a:solidFill>
          <a:latin typeface="Calibri" pitchFamily="34" charset="0"/>
        </a:defRPr>
      </a:lvl7pPr>
      <a:lvl8pPr marL="1369046" algn="ctr" rtl="0" fontAlgn="base">
        <a:spcBef>
          <a:spcPct val="0"/>
        </a:spcBef>
        <a:spcAft>
          <a:spcPct val="0"/>
        </a:spcAft>
        <a:defRPr sz="4400">
          <a:solidFill>
            <a:schemeClr val="tx1"/>
          </a:solidFill>
          <a:latin typeface="Calibri" pitchFamily="34" charset="0"/>
        </a:defRPr>
      </a:lvl8pPr>
      <a:lvl9pPr marL="1825394" algn="ctr" rtl="0" fontAlgn="base">
        <a:spcBef>
          <a:spcPct val="0"/>
        </a:spcBef>
        <a:spcAft>
          <a:spcPct val="0"/>
        </a:spcAft>
        <a:defRPr sz="4400">
          <a:solidFill>
            <a:schemeClr val="tx1"/>
          </a:solidFill>
          <a:latin typeface="Calibri" pitchFamily="34" charset="0"/>
        </a:defRPr>
      </a:lvl9pPr>
    </p:titleStyle>
    <p:bodyStyle>
      <a:lvl1pPr marL="342261" indent="-34226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566" indent="-28522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873" indent="-22817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216" indent="-22817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568" indent="-22817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9916"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264"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613"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961"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4"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4" y="1600208"/>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4742"/>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solidFill>
                <a:srgbClr val="FFFFFF"/>
              </a:solidFill>
              <a:latin typeface="Arial"/>
            </a:endParaRPr>
          </a:p>
        </p:txBody>
      </p:sp>
      <p:sp>
        <p:nvSpPr>
          <p:cNvPr id="1690629" name="Rectangle 5"/>
          <p:cNvSpPr>
            <a:spLocks noGrp="1" noChangeArrowheads="1"/>
          </p:cNvSpPr>
          <p:nvPr>
            <p:ph type="ftr" sz="quarter" idx="3"/>
          </p:nvPr>
        </p:nvSpPr>
        <p:spPr bwMode="auto">
          <a:xfrm>
            <a:off x="3733800" y="6524742"/>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solidFill>
                <a:srgbClr val="FFFFFF"/>
              </a:solidFill>
              <a:latin typeface="Arial"/>
            </a:endParaRPr>
          </a:p>
        </p:txBody>
      </p:sp>
      <p:sp>
        <p:nvSpPr>
          <p:cNvPr id="1690630" name="Rectangle 6"/>
          <p:cNvSpPr>
            <a:spLocks noGrp="1" noChangeArrowheads="1"/>
          </p:cNvSpPr>
          <p:nvPr>
            <p:ph type="sldNum" sz="quarter" idx="4"/>
          </p:nvPr>
        </p:nvSpPr>
        <p:spPr bwMode="auto">
          <a:xfrm>
            <a:off x="6781800" y="6524742"/>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solidFill>
                  <a:srgbClr val="FFFFFF"/>
                </a:solidFill>
                <a:latin typeface="Arial"/>
              </a:rPr>
              <a:pPr>
                <a:defRPr/>
              </a:pPr>
              <a:t>‹#›</a:t>
            </a:fld>
            <a:endParaRPr lang="en-CA" dirty="0">
              <a:solidFill>
                <a:srgbClr val="FFFFFF"/>
              </a:solidFill>
              <a:latin typeface="Arial"/>
            </a:endParaRPr>
          </a:p>
        </p:txBody>
      </p:sp>
    </p:spTree>
    <p:extLst>
      <p:ext uri="{BB962C8B-B14F-4D97-AF65-F5344CB8AC3E}">
        <p14:creationId xmlns:p14="http://schemas.microsoft.com/office/powerpoint/2010/main" val="1703257068"/>
      </p:ext>
    </p:extLst>
  </p:cSld>
  <p:clrMap bg1="dk2" tx1="lt1" bg2="dk1" tx2="lt2" accent1="accent1" accent2="accent2" accent3="accent3" accent4="accent4" accent5="accent5" accent6="accent6" hlink="hlink" folHlink="folHlink"/>
  <p:sldLayoutIdLst>
    <p:sldLayoutId id="2147488412" r:id="rId1"/>
    <p:sldLayoutId id="2147488413" r:id="rId2"/>
    <p:sldLayoutId id="2147488414" r:id="rId3"/>
    <p:sldLayoutId id="2147488415" r:id="rId4"/>
    <p:sldLayoutId id="2147488416" r:id="rId5"/>
    <p:sldLayoutId id="2147488417" r:id="rId6"/>
    <p:sldLayoutId id="2147488418" r:id="rId7"/>
    <p:sldLayoutId id="2147488419" r:id="rId8"/>
    <p:sldLayoutId id="2147488420" r:id="rId9"/>
    <p:sldLayoutId id="2147488421" r:id="rId10"/>
    <p:sldLayoutId id="2147488422" r:id="rId11"/>
    <p:sldLayoutId id="2147488423"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4"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4" y="1600208"/>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4802"/>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solidFill>
                <a:srgbClr val="000000"/>
              </a:solidFill>
            </a:endParaRPr>
          </a:p>
        </p:txBody>
      </p:sp>
      <p:sp>
        <p:nvSpPr>
          <p:cNvPr id="1690629" name="Rectangle 5"/>
          <p:cNvSpPr>
            <a:spLocks noGrp="1" noChangeArrowheads="1"/>
          </p:cNvSpPr>
          <p:nvPr>
            <p:ph type="ftr" sz="quarter" idx="3"/>
          </p:nvPr>
        </p:nvSpPr>
        <p:spPr bwMode="auto">
          <a:xfrm>
            <a:off x="3733800" y="6524802"/>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solidFill>
                <a:srgbClr val="000000"/>
              </a:solidFill>
            </a:endParaRPr>
          </a:p>
        </p:txBody>
      </p:sp>
      <p:sp>
        <p:nvSpPr>
          <p:cNvPr id="1690630" name="Rectangle 6"/>
          <p:cNvSpPr>
            <a:spLocks noGrp="1" noChangeArrowheads="1"/>
          </p:cNvSpPr>
          <p:nvPr>
            <p:ph type="sldNum" sz="quarter" idx="4"/>
          </p:nvPr>
        </p:nvSpPr>
        <p:spPr bwMode="auto">
          <a:xfrm>
            <a:off x="6781800" y="6524802"/>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056577803"/>
      </p:ext>
    </p:extLst>
  </p:cSld>
  <p:clrMap bg1="lt1" tx1="dk1" bg2="lt2" tx2="dk2" accent1="accent1" accent2="accent2" accent3="accent3" accent4="accent4" accent5="accent5" accent6="accent6" hlink="hlink" folHlink="folHlink"/>
  <p:sldLayoutIdLst>
    <p:sldLayoutId id="2147488636" r:id="rId1"/>
    <p:sldLayoutId id="2147488637" r:id="rId2"/>
    <p:sldLayoutId id="2147488638" r:id="rId3"/>
    <p:sldLayoutId id="2147488639" r:id="rId4"/>
    <p:sldLayoutId id="2147488640" r:id="rId5"/>
    <p:sldLayoutId id="2147488641" r:id="rId6"/>
    <p:sldLayoutId id="2147488642" r:id="rId7"/>
    <p:sldLayoutId id="2147488643" r:id="rId8"/>
    <p:sldLayoutId id="2147488644" r:id="rId9"/>
    <p:sldLayoutId id="2147488645" r:id="rId10"/>
    <p:sldLayoutId id="2147488646" r:id="rId11"/>
    <p:sldLayoutId id="2147488647"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3075" name="Rectangle 3"/>
          <p:cNvSpPr>
            <a:spLocks noGrp="1" noChangeArrowheads="1"/>
          </p:cNvSpPr>
          <p:nvPr>
            <p:ph type="body" idx="1"/>
          </p:nvPr>
        </p:nvSpPr>
        <p:spPr bwMode="auto">
          <a:xfrm>
            <a:off x="457200" y="160020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450436" name="Rectangle 4"/>
          <p:cNvSpPr>
            <a:spLocks noGrp="1" noChangeArrowheads="1"/>
          </p:cNvSpPr>
          <p:nvPr>
            <p:ph type="dt" sz="half" idx="2"/>
          </p:nvPr>
        </p:nvSpPr>
        <p:spPr bwMode="auto">
          <a:xfrm>
            <a:off x="457200" y="6245357"/>
            <a:ext cx="2133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400" b="0"/>
            </a:lvl1pPr>
          </a:lstStyle>
          <a:p>
            <a:pPr>
              <a:defRPr/>
            </a:pPr>
            <a:endParaRPr lang="en-CA" dirty="0">
              <a:solidFill>
                <a:srgbClr val="FFFFFF"/>
              </a:solidFill>
            </a:endParaRPr>
          </a:p>
        </p:txBody>
      </p:sp>
      <p:sp>
        <p:nvSpPr>
          <p:cNvPr id="2450437" name="Rectangle 5"/>
          <p:cNvSpPr>
            <a:spLocks noGrp="1" noChangeArrowheads="1"/>
          </p:cNvSpPr>
          <p:nvPr>
            <p:ph type="ftr" sz="quarter" idx="3"/>
          </p:nvPr>
        </p:nvSpPr>
        <p:spPr bwMode="auto">
          <a:xfrm>
            <a:off x="3124201" y="6245357"/>
            <a:ext cx="2895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400" b="0"/>
            </a:lvl1pPr>
          </a:lstStyle>
          <a:p>
            <a:pPr>
              <a:defRPr/>
            </a:pPr>
            <a:endParaRPr lang="en-CA" dirty="0">
              <a:solidFill>
                <a:srgbClr val="FFFFFF"/>
              </a:solidFill>
            </a:endParaRPr>
          </a:p>
        </p:txBody>
      </p:sp>
      <p:sp>
        <p:nvSpPr>
          <p:cNvPr id="2450438" name="Rectangle 6"/>
          <p:cNvSpPr>
            <a:spLocks noGrp="1" noChangeArrowheads="1"/>
          </p:cNvSpPr>
          <p:nvPr>
            <p:ph type="sldNum" sz="quarter" idx="4"/>
          </p:nvPr>
        </p:nvSpPr>
        <p:spPr bwMode="auto">
          <a:xfrm>
            <a:off x="6553200" y="6245357"/>
            <a:ext cx="2133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400" b="0"/>
            </a:lvl1pPr>
          </a:lstStyle>
          <a:p>
            <a:pPr>
              <a:defRPr/>
            </a:pPr>
            <a:fld id="{DBD52DEF-1D30-41A8-9FC1-9DDC8053EF96}"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950346139"/>
      </p:ext>
    </p:extLst>
  </p:cSld>
  <p:clrMap bg1="dk2" tx1="lt1" bg2="dk1" tx2="lt2" accent1="accent1" accent2="accent2" accent3="accent3" accent4="accent4" accent5="accent5" accent6="accent6" hlink="hlink" folHlink="folHlink"/>
  <p:sldLayoutIdLst>
    <p:sldLayoutId id="2147488697" r:id="rId1"/>
    <p:sldLayoutId id="2147488698" r:id="rId2"/>
    <p:sldLayoutId id="2147488699" r:id="rId3"/>
    <p:sldLayoutId id="2147488700" r:id="rId4"/>
    <p:sldLayoutId id="2147488701" r:id="rId5"/>
    <p:sldLayoutId id="2147488702" r:id="rId6"/>
    <p:sldLayoutId id="2147488703" r:id="rId7"/>
    <p:sldLayoutId id="2147488704" r:id="rId8"/>
    <p:sldLayoutId id="2147488705" r:id="rId9"/>
    <p:sldLayoutId id="2147488706" r:id="rId10"/>
    <p:sldLayoutId id="2147488707"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6348" algn="ctr" rtl="0" fontAlgn="base">
        <a:spcBef>
          <a:spcPct val="0"/>
        </a:spcBef>
        <a:spcAft>
          <a:spcPct val="0"/>
        </a:spcAft>
        <a:defRPr sz="4400">
          <a:solidFill>
            <a:schemeClr val="tx2"/>
          </a:solidFill>
          <a:latin typeface="Arial" charset="0"/>
          <a:cs typeface="Arial" charset="0"/>
        </a:defRPr>
      </a:lvl6pPr>
      <a:lvl7pPr marL="912696" algn="ctr" rtl="0" fontAlgn="base">
        <a:spcBef>
          <a:spcPct val="0"/>
        </a:spcBef>
        <a:spcAft>
          <a:spcPct val="0"/>
        </a:spcAft>
        <a:defRPr sz="4400">
          <a:solidFill>
            <a:schemeClr val="tx2"/>
          </a:solidFill>
          <a:latin typeface="Arial" charset="0"/>
          <a:cs typeface="Arial" charset="0"/>
        </a:defRPr>
      </a:lvl7pPr>
      <a:lvl8pPr marL="1369046" algn="ctr" rtl="0" fontAlgn="base">
        <a:spcBef>
          <a:spcPct val="0"/>
        </a:spcBef>
        <a:spcAft>
          <a:spcPct val="0"/>
        </a:spcAft>
        <a:defRPr sz="4400">
          <a:solidFill>
            <a:schemeClr val="tx2"/>
          </a:solidFill>
          <a:latin typeface="Arial" charset="0"/>
          <a:cs typeface="Arial" charset="0"/>
        </a:defRPr>
      </a:lvl8pPr>
      <a:lvl9pPr marL="1825394" algn="ctr" rtl="0" fontAlgn="base">
        <a:spcBef>
          <a:spcPct val="0"/>
        </a:spcBef>
        <a:spcAft>
          <a:spcPct val="0"/>
        </a:spcAft>
        <a:defRPr sz="4400">
          <a:solidFill>
            <a:schemeClr val="tx2"/>
          </a:solidFill>
          <a:latin typeface="Arial" charset="0"/>
          <a:cs typeface="Arial" charset="0"/>
        </a:defRPr>
      </a:lvl9pPr>
    </p:titleStyle>
    <p:bodyStyle>
      <a:lvl1pPr marL="342261" indent="-342261" algn="l" rtl="0" eaLnBrk="0" fontAlgn="base" hangingPunct="0">
        <a:spcBef>
          <a:spcPct val="20000"/>
        </a:spcBef>
        <a:spcAft>
          <a:spcPct val="0"/>
        </a:spcAft>
        <a:buChar char="•"/>
        <a:defRPr sz="32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800">
          <a:solidFill>
            <a:schemeClr val="tx1"/>
          </a:solidFill>
          <a:latin typeface="+mn-lt"/>
          <a:cs typeface="+mn-cs"/>
        </a:defRPr>
      </a:lvl2pPr>
      <a:lvl3pPr marL="1140873" indent="-228174" algn="l" rtl="0" eaLnBrk="0" fontAlgn="base" hangingPunct="0">
        <a:spcBef>
          <a:spcPct val="20000"/>
        </a:spcBef>
        <a:spcAft>
          <a:spcPct val="0"/>
        </a:spcAft>
        <a:buChar char="•"/>
        <a:defRPr sz="2400">
          <a:solidFill>
            <a:schemeClr val="tx1"/>
          </a:solidFill>
          <a:latin typeface="+mn-lt"/>
          <a:cs typeface="+mn-cs"/>
        </a:defRPr>
      </a:lvl3pPr>
      <a:lvl4pPr marL="1597216" indent="-228174" algn="l" rtl="0" eaLnBrk="0" fontAlgn="base" hangingPunct="0">
        <a:spcBef>
          <a:spcPct val="20000"/>
        </a:spcBef>
        <a:spcAft>
          <a:spcPct val="0"/>
        </a:spcAft>
        <a:buChar char="–"/>
        <a:defRPr sz="2000">
          <a:solidFill>
            <a:schemeClr val="tx1"/>
          </a:solidFill>
          <a:latin typeface="+mn-lt"/>
          <a:cs typeface="+mn-cs"/>
        </a:defRPr>
      </a:lvl4pPr>
      <a:lvl5pPr marL="2053568" indent="-228174" algn="l" rtl="0" eaLnBrk="0" fontAlgn="base" hangingPunct="0">
        <a:spcBef>
          <a:spcPct val="20000"/>
        </a:spcBef>
        <a:spcAft>
          <a:spcPct val="0"/>
        </a:spcAft>
        <a:buChar char="»"/>
        <a:defRPr sz="2000">
          <a:solidFill>
            <a:schemeClr val="tx1"/>
          </a:solidFill>
          <a:latin typeface="+mn-lt"/>
          <a:cs typeface="+mn-cs"/>
        </a:defRPr>
      </a:lvl5pPr>
      <a:lvl6pPr marL="2509916" indent="-228174" algn="l" rtl="0" fontAlgn="base">
        <a:spcBef>
          <a:spcPct val="20000"/>
        </a:spcBef>
        <a:spcAft>
          <a:spcPct val="0"/>
        </a:spcAft>
        <a:buChar char="»"/>
        <a:defRPr sz="2000">
          <a:solidFill>
            <a:schemeClr val="tx1"/>
          </a:solidFill>
          <a:latin typeface="+mn-lt"/>
          <a:cs typeface="+mn-cs"/>
        </a:defRPr>
      </a:lvl6pPr>
      <a:lvl7pPr marL="2966264" indent="-228174" algn="l" rtl="0" fontAlgn="base">
        <a:spcBef>
          <a:spcPct val="20000"/>
        </a:spcBef>
        <a:spcAft>
          <a:spcPct val="0"/>
        </a:spcAft>
        <a:buChar char="»"/>
        <a:defRPr sz="2000">
          <a:solidFill>
            <a:schemeClr val="tx1"/>
          </a:solidFill>
          <a:latin typeface="+mn-lt"/>
          <a:cs typeface="+mn-cs"/>
        </a:defRPr>
      </a:lvl7pPr>
      <a:lvl8pPr marL="3422613" indent="-228174" algn="l" rtl="0" fontAlgn="base">
        <a:spcBef>
          <a:spcPct val="20000"/>
        </a:spcBef>
        <a:spcAft>
          <a:spcPct val="0"/>
        </a:spcAft>
        <a:buChar char="»"/>
        <a:defRPr sz="2000">
          <a:solidFill>
            <a:schemeClr val="tx1"/>
          </a:solidFill>
          <a:latin typeface="+mn-lt"/>
          <a:cs typeface="+mn-cs"/>
        </a:defRPr>
      </a:lvl8pPr>
      <a:lvl9pPr marL="3878961" indent="-22817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3075" name="Rectangle 3"/>
          <p:cNvSpPr>
            <a:spLocks noGrp="1" noChangeArrowheads="1"/>
          </p:cNvSpPr>
          <p:nvPr>
            <p:ph type="body" idx="1"/>
          </p:nvPr>
        </p:nvSpPr>
        <p:spPr bwMode="auto">
          <a:xfrm>
            <a:off x="457200" y="160020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450436" name="Rectangle 4"/>
          <p:cNvSpPr>
            <a:spLocks noGrp="1" noChangeArrowheads="1"/>
          </p:cNvSpPr>
          <p:nvPr>
            <p:ph type="dt" sz="half" idx="2"/>
          </p:nvPr>
        </p:nvSpPr>
        <p:spPr bwMode="auto">
          <a:xfrm>
            <a:off x="457200" y="6245351"/>
            <a:ext cx="2133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400" b="0"/>
            </a:lvl1pPr>
          </a:lstStyle>
          <a:p>
            <a:pPr>
              <a:defRPr/>
            </a:pPr>
            <a:endParaRPr lang="en-CA" dirty="0">
              <a:solidFill>
                <a:srgbClr val="FFFFFF"/>
              </a:solidFill>
            </a:endParaRPr>
          </a:p>
        </p:txBody>
      </p:sp>
      <p:sp>
        <p:nvSpPr>
          <p:cNvPr id="2450437" name="Rectangle 5"/>
          <p:cNvSpPr>
            <a:spLocks noGrp="1" noChangeArrowheads="1"/>
          </p:cNvSpPr>
          <p:nvPr>
            <p:ph type="ftr" sz="quarter" idx="3"/>
          </p:nvPr>
        </p:nvSpPr>
        <p:spPr bwMode="auto">
          <a:xfrm>
            <a:off x="3124201" y="6245351"/>
            <a:ext cx="2895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400" b="0"/>
            </a:lvl1pPr>
          </a:lstStyle>
          <a:p>
            <a:pPr>
              <a:defRPr/>
            </a:pPr>
            <a:endParaRPr lang="en-CA" dirty="0">
              <a:solidFill>
                <a:srgbClr val="FFFFFF"/>
              </a:solidFill>
            </a:endParaRPr>
          </a:p>
        </p:txBody>
      </p:sp>
      <p:sp>
        <p:nvSpPr>
          <p:cNvPr id="2450438" name="Rectangle 6"/>
          <p:cNvSpPr>
            <a:spLocks noGrp="1" noChangeArrowheads="1"/>
          </p:cNvSpPr>
          <p:nvPr>
            <p:ph type="sldNum" sz="quarter" idx="4"/>
          </p:nvPr>
        </p:nvSpPr>
        <p:spPr bwMode="auto">
          <a:xfrm>
            <a:off x="6553200" y="6245351"/>
            <a:ext cx="2133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400" b="0"/>
            </a:lvl1pPr>
          </a:lstStyle>
          <a:p>
            <a:pPr>
              <a:defRPr/>
            </a:pPr>
            <a:fld id="{DBD52DEF-1D30-41A8-9FC1-9DDC8053EF96}"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568228017"/>
      </p:ext>
    </p:extLst>
  </p:cSld>
  <p:clrMap bg1="dk2" tx1="lt1" bg2="dk1" tx2="lt2" accent1="accent1" accent2="accent2" accent3="accent3" accent4="accent4" accent5="accent5" accent6="accent6" hlink="hlink" folHlink="folHlink"/>
  <p:sldLayoutIdLst>
    <p:sldLayoutId id="2147488721" r:id="rId1"/>
    <p:sldLayoutId id="2147488722" r:id="rId2"/>
    <p:sldLayoutId id="2147488723" r:id="rId3"/>
    <p:sldLayoutId id="2147488724" r:id="rId4"/>
    <p:sldLayoutId id="2147488725" r:id="rId5"/>
    <p:sldLayoutId id="2147488726" r:id="rId6"/>
    <p:sldLayoutId id="2147488727" r:id="rId7"/>
    <p:sldLayoutId id="2147488728" r:id="rId8"/>
    <p:sldLayoutId id="2147488729" r:id="rId9"/>
    <p:sldLayoutId id="2147488730" r:id="rId10"/>
    <p:sldLayoutId id="2147488731"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6348" algn="ctr" rtl="0" fontAlgn="base">
        <a:spcBef>
          <a:spcPct val="0"/>
        </a:spcBef>
        <a:spcAft>
          <a:spcPct val="0"/>
        </a:spcAft>
        <a:defRPr sz="4400">
          <a:solidFill>
            <a:schemeClr val="tx2"/>
          </a:solidFill>
          <a:latin typeface="Arial" charset="0"/>
          <a:cs typeface="Arial" charset="0"/>
        </a:defRPr>
      </a:lvl6pPr>
      <a:lvl7pPr marL="912696" algn="ctr" rtl="0" fontAlgn="base">
        <a:spcBef>
          <a:spcPct val="0"/>
        </a:spcBef>
        <a:spcAft>
          <a:spcPct val="0"/>
        </a:spcAft>
        <a:defRPr sz="4400">
          <a:solidFill>
            <a:schemeClr val="tx2"/>
          </a:solidFill>
          <a:latin typeface="Arial" charset="0"/>
          <a:cs typeface="Arial" charset="0"/>
        </a:defRPr>
      </a:lvl7pPr>
      <a:lvl8pPr marL="1369046" algn="ctr" rtl="0" fontAlgn="base">
        <a:spcBef>
          <a:spcPct val="0"/>
        </a:spcBef>
        <a:spcAft>
          <a:spcPct val="0"/>
        </a:spcAft>
        <a:defRPr sz="4400">
          <a:solidFill>
            <a:schemeClr val="tx2"/>
          </a:solidFill>
          <a:latin typeface="Arial" charset="0"/>
          <a:cs typeface="Arial" charset="0"/>
        </a:defRPr>
      </a:lvl8pPr>
      <a:lvl9pPr marL="1825394" algn="ctr" rtl="0" fontAlgn="base">
        <a:spcBef>
          <a:spcPct val="0"/>
        </a:spcBef>
        <a:spcAft>
          <a:spcPct val="0"/>
        </a:spcAft>
        <a:defRPr sz="4400">
          <a:solidFill>
            <a:schemeClr val="tx2"/>
          </a:solidFill>
          <a:latin typeface="Arial" charset="0"/>
          <a:cs typeface="Arial" charset="0"/>
        </a:defRPr>
      </a:lvl9pPr>
    </p:titleStyle>
    <p:bodyStyle>
      <a:lvl1pPr marL="342261" indent="-342261" algn="l" rtl="0" eaLnBrk="0" fontAlgn="base" hangingPunct="0">
        <a:spcBef>
          <a:spcPct val="20000"/>
        </a:spcBef>
        <a:spcAft>
          <a:spcPct val="0"/>
        </a:spcAft>
        <a:buChar char="•"/>
        <a:defRPr sz="32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800">
          <a:solidFill>
            <a:schemeClr val="tx1"/>
          </a:solidFill>
          <a:latin typeface="+mn-lt"/>
          <a:cs typeface="+mn-cs"/>
        </a:defRPr>
      </a:lvl2pPr>
      <a:lvl3pPr marL="1140873" indent="-228174" algn="l" rtl="0" eaLnBrk="0" fontAlgn="base" hangingPunct="0">
        <a:spcBef>
          <a:spcPct val="20000"/>
        </a:spcBef>
        <a:spcAft>
          <a:spcPct val="0"/>
        </a:spcAft>
        <a:buChar char="•"/>
        <a:defRPr sz="2400">
          <a:solidFill>
            <a:schemeClr val="tx1"/>
          </a:solidFill>
          <a:latin typeface="+mn-lt"/>
          <a:cs typeface="+mn-cs"/>
        </a:defRPr>
      </a:lvl3pPr>
      <a:lvl4pPr marL="1597216" indent="-228174" algn="l" rtl="0" eaLnBrk="0" fontAlgn="base" hangingPunct="0">
        <a:spcBef>
          <a:spcPct val="20000"/>
        </a:spcBef>
        <a:spcAft>
          <a:spcPct val="0"/>
        </a:spcAft>
        <a:buChar char="–"/>
        <a:defRPr sz="2000">
          <a:solidFill>
            <a:schemeClr val="tx1"/>
          </a:solidFill>
          <a:latin typeface="+mn-lt"/>
          <a:cs typeface="+mn-cs"/>
        </a:defRPr>
      </a:lvl4pPr>
      <a:lvl5pPr marL="2053568" indent="-228174" algn="l" rtl="0" eaLnBrk="0" fontAlgn="base" hangingPunct="0">
        <a:spcBef>
          <a:spcPct val="20000"/>
        </a:spcBef>
        <a:spcAft>
          <a:spcPct val="0"/>
        </a:spcAft>
        <a:buChar char="»"/>
        <a:defRPr sz="2000">
          <a:solidFill>
            <a:schemeClr val="tx1"/>
          </a:solidFill>
          <a:latin typeface="+mn-lt"/>
          <a:cs typeface="+mn-cs"/>
        </a:defRPr>
      </a:lvl5pPr>
      <a:lvl6pPr marL="2509916" indent="-228174" algn="l" rtl="0" fontAlgn="base">
        <a:spcBef>
          <a:spcPct val="20000"/>
        </a:spcBef>
        <a:spcAft>
          <a:spcPct val="0"/>
        </a:spcAft>
        <a:buChar char="»"/>
        <a:defRPr sz="2000">
          <a:solidFill>
            <a:schemeClr val="tx1"/>
          </a:solidFill>
          <a:latin typeface="+mn-lt"/>
          <a:cs typeface="+mn-cs"/>
        </a:defRPr>
      </a:lvl6pPr>
      <a:lvl7pPr marL="2966264" indent="-228174" algn="l" rtl="0" fontAlgn="base">
        <a:spcBef>
          <a:spcPct val="20000"/>
        </a:spcBef>
        <a:spcAft>
          <a:spcPct val="0"/>
        </a:spcAft>
        <a:buChar char="»"/>
        <a:defRPr sz="2000">
          <a:solidFill>
            <a:schemeClr val="tx1"/>
          </a:solidFill>
          <a:latin typeface="+mn-lt"/>
          <a:cs typeface="+mn-cs"/>
        </a:defRPr>
      </a:lvl7pPr>
      <a:lvl8pPr marL="3422613" indent="-228174" algn="l" rtl="0" fontAlgn="base">
        <a:spcBef>
          <a:spcPct val="20000"/>
        </a:spcBef>
        <a:spcAft>
          <a:spcPct val="0"/>
        </a:spcAft>
        <a:buChar char="»"/>
        <a:defRPr sz="2000">
          <a:solidFill>
            <a:schemeClr val="tx1"/>
          </a:solidFill>
          <a:latin typeface="+mn-lt"/>
          <a:cs typeface="+mn-cs"/>
        </a:defRPr>
      </a:lvl8pPr>
      <a:lvl9pPr marL="3878961" indent="-22817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4"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4" y="1600208"/>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479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solidFill>
                <a:srgbClr val="000000"/>
              </a:solidFill>
              <a:latin typeface="Arial"/>
            </a:endParaRPr>
          </a:p>
        </p:txBody>
      </p:sp>
      <p:sp>
        <p:nvSpPr>
          <p:cNvPr id="1690629" name="Rectangle 5"/>
          <p:cNvSpPr>
            <a:spLocks noGrp="1" noChangeArrowheads="1"/>
          </p:cNvSpPr>
          <p:nvPr>
            <p:ph type="ftr" sz="quarter" idx="3"/>
          </p:nvPr>
        </p:nvSpPr>
        <p:spPr bwMode="auto">
          <a:xfrm>
            <a:off x="3733800" y="6524790"/>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solidFill>
                <a:srgbClr val="000000"/>
              </a:solidFill>
              <a:latin typeface="Arial"/>
            </a:endParaRPr>
          </a:p>
        </p:txBody>
      </p:sp>
      <p:sp>
        <p:nvSpPr>
          <p:cNvPr id="1690630" name="Rectangle 6"/>
          <p:cNvSpPr>
            <a:spLocks noGrp="1" noChangeArrowheads="1"/>
          </p:cNvSpPr>
          <p:nvPr>
            <p:ph type="sldNum" sz="quarter" idx="4"/>
          </p:nvPr>
        </p:nvSpPr>
        <p:spPr bwMode="auto">
          <a:xfrm>
            <a:off x="6781800" y="6524790"/>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solidFill>
                  <a:srgbClr val="000000"/>
                </a:solidFill>
                <a:latin typeface="Arial"/>
              </a:rPr>
              <a:pPr>
                <a:defRPr/>
              </a:pPr>
              <a:t>‹#›</a:t>
            </a:fld>
            <a:endParaRPr lang="en-CA" dirty="0">
              <a:solidFill>
                <a:srgbClr val="000000"/>
              </a:solidFill>
              <a:latin typeface="Arial"/>
            </a:endParaRPr>
          </a:p>
        </p:txBody>
      </p:sp>
    </p:spTree>
    <p:extLst>
      <p:ext uri="{BB962C8B-B14F-4D97-AF65-F5344CB8AC3E}">
        <p14:creationId xmlns:p14="http://schemas.microsoft.com/office/powerpoint/2010/main" val="57903188"/>
      </p:ext>
    </p:extLst>
  </p:cSld>
  <p:clrMap bg1="lt1" tx1="dk1" bg2="lt2" tx2="dk2" accent1="accent1" accent2="accent2" accent3="accent3" accent4="accent4" accent5="accent5" accent6="accent6" hlink="hlink" folHlink="folHlink"/>
  <p:sldLayoutIdLst>
    <p:sldLayoutId id="2147488733" r:id="rId1"/>
    <p:sldLayoutId id="2147488734" r:id="rId2"/>
    <p:sldLayoutId id="2147488735" r:id="rId3"/>
    <p:sldLayoutId id="2147488736" r:id="rId4"/>
    <p:sldLayoutId id="2147488737" r:id="rId5"/>
    <p:sldLayoutId id="2147488738" r:id="rId6"/>
    <p:sldLayoutId id="2147488739" r:id="rId7"/>
    <p:sldLayoutId id="2147488740" r:id="rId8"/>
    <p:sldLayoutId id="2147488741" r:id="rId9"/>
    <p:sldLayoutId id="2147488742" r:id="rId10"/>
    <p:sldLayoutId id="2147488743" r:id="rId11"/>
    <p:sldLayoutId id="2147488744"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0"/>
            <a:ext cx="7886700" cy="1325563"/>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35" tIns="45718" rIns="91435" bIns="45718"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2"/>
            <a:ext cx="20574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fontAlgn="auto">
              <a:spcBef>
                <a:spcPts val="0"/>
              </a:spcBef>
              <a:spcAft>
                <a:spcPts val="0"/>
              </a:spcAft>
            </a:pPr>
            <a:fld id="{96DFF08F-DC6B-4601-B491-B0F83F6DD2DA}" type="datetimeFigureOut">
              <a:rPr lang="en-US" b="0" smtClean="0">
                <a:solidFill>
                  <a:prstClr val="black">
                    <a:tint val="75000"/>
                  </a:prstClr>
                </a:solidFill>
                <a:latin typeface="Calibri" panose="020F0502020204030204"/>
                <a:cs typeface="+mn-cs"/>
              </a:rPr>
              <a:pPr fontAlgn="auto">
                <a:spcBef>
                  <a:spcPts val="0"/>
                </a:spcBef>
                <a:spcAft>
                  <a:spcPts val="0"/>
                </a:spcAft>
              </a:pPr>
              <a:t>11/17/2016</a:t>
            </a:fld>
            <a:endParaRPr lang="en-US" b="0" dirty="0">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62"/>
            <a:ext cx="30861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fontAlgn="auto">
              <a:spcBef>
                <a:spcPts val="0"/>
              </a:spcBef>
              <a:spcAft>
                <a:spcPts val="0"/>
              </a:spcAft>
            </a:pPr>
            <a:endParaRPr lang="en-US" b="0" dirty="0">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62"/>
            <a:ext cx="20574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fontAlgn="auto">
              <a:spcBef>
                <a:spcPts val="0"/>
              </a:spcBef>
              <a:spcAft>
                <a:spcPts val="0"/>
              </a:spcAft>
            </a:pPr>
            <a:fld id="{4FAB73BC-B049-4115-A692-8D63A059BFB8}" type="slidenum">
              <a:rPr lang="en-US" b="0" smtClean="0">
                <a:solidFill>
                  <a:prstClr val="black">
                    <a:tint val="75000"/>
                  </a:prstClr>
                </a:solidFill>
                <a:latin typeface="Calibri" panose="020F0502020204030204"/>
                <a:cs typeface="+mn-cs"/>
              </a:rPr>
              <a:pPr fontAlgn="auto">
                <a:spcBef>
                  <a:spcPts val="0"/>
                </a:spcBef>
                <a:spcAft>
                  <a:spcPts val="0"/>
                </a:spcAft>
              </a:pPr>
              <a:t>‹#›</a:t>
            </a:fld>
            <a:endParaRPr lang="en-US" b="0"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087542459"/>
      </p:ext>
    </p:extLst>
  </p:cSld>
  <p:clrMap bg1="lt1" tx1="dk1" bg2="lt2" tx2="dk2" accent1="accent1" accent2="accent2" accent3="accent3" accent4="accent4" accent5="accent5" accent6="accent6" hlink="hlink" folHlink="folHlink"/>
  <p:sldLayoutIdLst>
    <p:sldLayoutId id="2147488806" r:id="rId1"/>
    <p:sldLayoutId id="2147488807" r:id="rId2"/>
    <p:sldLayoutId id="2147488808" r:id="rId3"/>
    <p:sldLayoutId id="2147488809" r:id="rId4"/>
    <p:sldLayoutId id="2147488810" r:id="rId5"/>
    <p:sldLayoutId id="2147488811" r:id="rId6"/>
    <p:sldLayoutId id="2147488812" r:id="rId7"/>
    <p:sldLayoutId id="2147488813" r:id="rId8"/>
    <p:sldLayoutId id="2147488814" r:id="rId9"/>
    <p:sldLayoutId id="2147488815" r:id="rId10"/>
    <p:sldLayoutId id="2147488816"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4"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4" y="1600208"/>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4782"/>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solidFill>
                <a:srgbClr val="000000"/>
              </a:solidFill>
              <a:latin typeface="Arial"/>
            </a:endParaRPr>
          </a:p>
        </p:txBody>
      </p:sp>
      <p:sp>
        <p:nvSpPr>
          <p:cNvPr id="1690629" name="Rectangle 5"/>
          <p:cNvSpPr>
            <a:spLocks noGrp="1" noChangeArrowheads="1"/>
          </p:cNvSpPr>
          <p:nvPr>
            <p:ph type="ftr" sz="quarter" idx="3"/>
          </p:nvPr>
        </p:nvSpPr>
        <p:spPr bwMode="auto">
          <a:xfrm>
            <a:off x="3733800" y="6524782"/>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solidFill>
                <a:srgbClr val="000000"/>
              </a:solidFill>
              <a:latin typeface="Arial"/>
            </a:endParaRPr>
          </a:p>
        </p:txBody>
      </p:sp>
      <p:sp>
        <p:nvSpPr>
          <p:cNvPr id="1690630" name="Rectangle 6"/>
          <p:cNvSpPr>
            <a:spLocks noGrp="1" noChangeArrowheads="1"/>
          </p:cNvSpPr>
          <p:nvPr>
            <p:ph type="sldNum" sz="quarter" idx="4"/>
          </p:nvPr>
        </p:nvSpPr>
        <p:spPr bwMode="auto">
          <a:xfrm>
            <a:off x="6781800" y="6524782"/>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solidFill>
                  <a:srgbClr val="000000"/>
                </a:solidFill>
                <a:latin typeface="Arial"/>
              </a:rPr>
              <a:pPr>
                <a:defRPr/>
              </a:pPr>
              <a:t>‹#›</a:t>
            </a:fld>
            <a:endParaRPr lang="en-CA" dirty="0">
              <a:solidFill>
                <a:srgbClr val="000000"/>
              </a:solidFill>
              <a:latin typeface="Arial"/>
            </a:endParaRPr>
          </a:p>
        </p:txBody>
      </p:sp>
    </p:spTree>
    <p:extLst>
      <p:ext uri="{BB962C8B-B14F-4D97-AF65-F5344CB8AC3E}">
        <p14:creationId xmlns:p14="http://schemas.microsoft.com/office/powerpoint/2010/main" val="869452926"/>
      </p:ext>
    </p:extLst>
  </p:cSld>
  <p:clrMap bg1="lt1" tx1="dk1" bg2="lt2" tx2="dk2" accent1="accent1" accent2="accent2" accent3="accent3" accent4="accent4" accent5="accent5" accent6="accent6" hlink="hlink" folHlink="folHlink"/>
  <p:sldLayoutIdLst>
    <p:sldLayoutId id="2147488818" r:id="rId1"/>
    <p:sldLayoutId id="2147488819" r:id="rId2"/>
    <p:sldLayoutId id="2147488820" r:id="rId3"/>
    <p:sldLayoutId id="2147488821" r:id="rId4"/>
    <p:sldLayoutId id="2147488822" r:id="rId5"/>
    <p:sldLayoutId id="2147488823" r:id="rId6"/>
    <p:sldLayoutId id="2147488824" r:id="rId7"/>
    <p:sldLayoutId id="2147488825" r:id="rId8"/>
    <p:sldLayoutId id="2147488826" r:id="rId9"/>
    <p:sldLayoutId id="2147488827" r:id="rId10"/>
    <p:sldLayoutId id="2147488828" r:id="rId11"/>
    <p:sldLayoutId id="2147488829"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US"/>
              <a:t>Click to edit Master title style</a:t>
            </a:r>
            <a:endParaRPr lang="en-CA"/>
          </a:p>
        </p:txBody>
      </p:sp>
      <p:sp>
        <p:nvSpPr>
          <p:cNvPr id="2051" name="Text Placeholder 2"/>
          <p:cNvSpPr>
            <a:spLocks noGrp="1"/>
          </p:cNvSpPr>
          <p:nvPr>
            <p:ph type="body" idx="1"/>
          </p:nvPr>
        </p:nvSpPr>
        <p:spPr bwMode="auto">
          <a:xfrm>
            <a:off x="457200" y="160020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534"/>
            <a:ext cx="2133600" cy="365125"/>
          </a:xfrm>
          <a:prstGeom prst="rect">
            <a:avLst/>
          </a:prstGeom>
        </p:spPr>
        <p:txBody>
          <a:bodyPr vert="horz" wrap="square" lIns="91262" tIns="45633" rIns="91262" bIns="45633" numCol="1" anchor="ctr" anchorCtr="0" compatLnSpc="1">
            <a:prstTxWarp prst="textNoShape">
              <a:avLst/>
            </a:prstTxWarp>
          </a:bodyPr>
          <a:lstStyle>
            <a:lvl1pPr>
              <a:defRPr sz="1200">
                <a:solidFill>
                  <a:srgbClr val="898989"/>
                </a:solidFill>
              </a:defRPr>
            </a:lvl1pPr>
          </a:lstStyle>
          <a:p>
            <a:pPr>
              <a:defRPr/>
            </a:pPr>
            <a:fld id="{7720816F-038A-4AC2-B0D7-D16DF8E8E68C}" type="datetimeFigureOut">
              <a:rPr lang="en-US"/>
              <a:pPr>
                <a:defRPr/>
              </a:pPr>
              <a:t>11/17/2016</a:t>
            </a:fld>
            <a:endParaRPr lang="en-CA" dirty="0"/>
          </a:p>
        </p:txBody>
      </p:sp>
      <p:sp>
        <p:nvSpPr>
          <p:cNvPr id="5" name="Footer Placeholder 4"/>
          <p:cNvSpPr>
            <a:spLocks noGrp="1"/>
          </p:cNvSpPr>
          <p:nvPr>
            <p:ph type="ftr" sz="quarter" idx="3"/>
          </p:nvPr>
        </p:nvSpPr>
        <p:spPr>
          <a:xfrm>
            <a:off x="3124201" y="6356534"/>
            <a:ext cx="2895600" cy="365125"/>
          </a:xfrm>
          <a:prstGeom prst="rect">
            <a:avLst/>
          </a:prstGeom>
        </p:spPr>
        <p:txBody>
          <a:bodyPr vert="horz" wrap="square" lIns="91262" tIns="45633" rIns="91262" bIns="45633" numCol="1" anchor="ctr" anchorCtr="0" compatLnSpc="1">
            <a:prstTxWarp prst="textNoShape">
              <a:avLst/>
            </a:prstTxWarp>
          </a:bodyPr>
          <a:lstStyle>
            <a:lvl1pPr algn="ctr">
              <a:defRPr sz="1200">
                <a:solidFill>
                  <a:srgbClr val="898989"/>
                </a:solidFill>
              </a:defRPr>
            </a:lvl1pPr>
          </a:lstStyle>
          <a:p>
            <a:pPr>
              <a:defRPr/>
            </a:pPr>
            <a:endParaRPr lang="en-CA" dirty="0"/>
          </a:p>
        </p:txBody>
      </p:sp>
      <p:sp>
        <p:nvSpPr>
          <p:cNvPr id="6" name="Slide Number Placeholder 5"/>
          <p:cNvSpPr>
            <a:spLocks noGrp="1"/>
          </p:cNvSpPr>
          <p:nvPr>
            <p:ph type="sldNum" sz="quarter" idx="4"/>
          </p:nvPr>
        </p:nvSpPr>
        <p:spPr>
          <a:xfrm>
            <a:off x="6553200" y="6356534"/>
            <a:ext cx="2133600" cy="365125"/>
          </a:xfrm>
          <a:prstGeom prst="rect">
            <a:avLst/>
          </a:prstGeom>
        </p:spPr>
        <p:txBody>
          <a:bodyPr vert="horz" wrap="square" lIns="91262" tIns="45633" rIns="91262" bIns="45633" numCol="1" anchor="ctr" anchorCtr="0" compatLnSpc="1">
            <a:prstTxWarp prst="textNoShape">
              <a:avLst/>
            </a:prstTxWarp>
          </a:bodyPr>
          <a:lstStyle>
            <a:lvl1pPr algn="r">
              <a:defRPr sz="1200">
                <a:solidFill>
                  <a:srgbClr val="898989"/>
                </a:solidFill>
              </a:defRPr>
            </a:lvl1pPr>
          </a:lstStyle>
          <a:p>
            <a:pPr>
              <a:defRPr/>
            </a:pPr>
            <a:fld id="{9D60080C-1C8E-46DA-A827-8D560262C2C9}" type="slidenum">
              <a:rPr lang="en-CA"/>
              <a:pPr>
                <a:defRPr/>
              </a:pPr>
              <a:t>‹#›</a:t>
            </a:fld>
            <a:endParaRPr lang="en-CA" dirty="0"/>
          </a:p>
        </p:txBody>
      </p:sp>
    </p:spTree>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348" algn="ctr" rtl="0" fontAlgn="base">
        <a:spcBef>
          <a:spcPct val="0"/>
        </a:spcBef>
        <a:spcAft>
          <a:spcPct val="0"/>
        </a:spcAft>
        <a:defRPr sz="4400">
          <a:solidFill>
            <a:schemeClr val="tx1"/>
          </a:solidFill>
          <a:latin typeface="Calibri" pitchFamily="34" charset="0"/>
        </a:defRPr>
      </a:lvl6pPr>
      <a:lvl7pPr marL="912696" algn="ctr" rtl="0" fontAlgn="base">
        <a:spcBef>
          <a:spcPct val="0"/>
        </a:spcBef>
        <a:spcAft>
          <a:spcPct val="0"/>
        </a:spcAft>
        <a:defRPr sz="4400">
          <a:solidFill>
            <a:schemeClr val="tx1"/>
          </a:solidFill>
          <a:latin typeface="Calibri" pitchFamily="34" charset="0"/>
        </a:defRPr>
      </a:lvl7pPr>
      <a:lvl8pPr marL="1369046" algn="ctr" rtl="0" fontAlgn="base">
        <a:spcBef>
          <a:spcPct val="0"/>
        </a:spcBef>
        <a:spcAft>
          <a:spcPct val="0"/>
        </a:spcAft>
        <a:defRPr sz="4400">
          <a:solidFill>
            <a:schemeClr val="tx1"/>
          </a:solidFill>
          <a:latin typeface="Calibri" pitchFamily="34" charset="0"/>
        </a:defRPr>
      </a:lvl8pPr>
      <a:lvl9pPr marL="1825394" algn="ctr" rtl="0" fontAlgn="base">
        <a:spcBef>
          <a:spcPct val="0"/>
        </a:spcBef>
        <a:spcAft>
          <a:spcPct val="0"/>
        </a:spcAft>
        <a:defRPr sz="4400">
          <a:solidFill>
            <a:schemeClr val="tx1"/>
          </a:solidFill>
          <a:latin typeface="Calibri" pitchFamily="34" charset="0"/>
        </a:defRPr>
      </a:lvl9pPr>
    </p:titleStyle>
    <p:bodyStyle>
      <a:lvl1pPr marL="342261" indent="-34226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566" indent="-28522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873" indent="-22817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216" indent="-22817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568" indent="-22817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9916"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264"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613"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961" indent="-228174" algn="l" defTabSz="9126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4"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4" y="1600208"/>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4782"/>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solidFill>
                <a:srgbClr val="000000"/>
              </a:solidFill>
              <a:latin typeface="Arial"/>
            </a:endParaRPr>
          </a:p>
        </p:txBody>
      </p:sp>
      <p:sp>
        <p:nvSpPr>
          <p:cNvPr id="1690629" name="Rectangle 5"/>
          <p:cNvSpPr>
            <a:spLocks noGrp="1" noChangeArrowheads="1"/>
          </p:cNvSpPr>
          <p:nvPr>
            <p:ph type="ftr" sz="quarter" idx="3"/>
          </p:nvPr>
        </p:nvSpPr>
        <p:spPr bwMode="auto">
          <a:xfrm>
            <a:off x="3733800" y="6524782"/>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solidFill>
                <a:srgbClr val="000000"/>
              </a:solidFill>
              <a:latin typeface="Arial"/>
            </a:endParaRPr>
          </a:p>
        </p:txBody>
      </p:sp>
      <p:sp>
        <p:nvSpPr>
          <p:cNvPr id="1690630" name="Rectangle 6"/>
          <p:cNvSpPr>
            <a:spLocks noGrp="1" noChangeArrowheads="1"/>
          </p:cNvSpPr>
          <p:nvPr>
            <p:ph type="sldNum" sz="quarter" idx="4"/>
          </p:nvPr>
        </p:nvSpPr>
        <p:spPr bwMode="auto">
          <a:xfrm>
            <a:off x="6781800" y="6524782"/>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solidFill>
                  <a:srgbClr val="000000"/>
                </a:solidFill>
                <a:latin typeface="Arial"/>
              </a:rPr>
              <a:pPr>
                <a:defRPr/>
              </a:pPr>
              <a:t>‹#›</a:t>
            </a:fld>
            <a:endParaRPr lang="en-CA" dirty="0">
              <a:solidFill>
                <a:srgbClr val="000000"/>
              </a:solidFill>
              <a:latin typeface="Arial"/>
            </a:endParaRPr>
          </a:p>
        </p:txBody>
      </p:sp>
    </p:spTree>
    <p:extLst>
      <p:ext uri="{BB962C8B-B14F-4D97-AF65-F5344CB8AC3E}">
        <p14:creationId xmlns:p14="http://schemas.microsoft.com/office/powerpoint/2010/main" val="869452926"/>
      </p:ext>
    </p:extLst>
  </p:cSld>
  <p:clrMap bg1="lt1" tx1="dk1" bg2="lt2" tx2="dk2" accent1="accent1" accent2="accent2" accent3="accent3" accent4="accent4" accent5="accent5" accent6="accent6" hlink="hlink" folHlink="folHlink"/>
  <p:sldLayoutIdLst>
    <p:sldLayoutId id="2147488855" r:id="rId1"/>
    <p:sldLayoutId id="2147488856" r:id="rId2"/>
    <p:sldLayoutId id="2147488857" r:id="rId3"/>
    <p:sldLayoutId id="2147488858" r:id="rId4"/>
    <p:sldLayoutId id="2147488859" r:id="rId5"/>
    <p:sldLayoutId id="2147488860" r:id="rId6"/>
    <p:sldLayoutId id="2147488861" r:id="rId7"/>
    <p:sldLayoutId id="2147488862" r:id="rId8"/>
    <p:sldLayoutId id="2147488863" r:id="rId9"/>
    <p:sldLayoutId id="2147488864" r:id="rId10"/>
    <p:sldLayoutId id="2147488865" r:id="rId11"/>
    <p:sldLayoutId id="2147488866"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3075" name="Rectangle 3"/>
          <p:cNvSpPr>
            <a:spLocks noGrp="1" noChangeArrowheads="1"/>
          </p:cNvSpPr>
          <p:nvPr>
            <p:ph type="body" idx="1"/>
          </p:nvPr>
        </p:nvSpPr>
        <p:spPr bwMode="auto">
          <a:xfrm>
            <a:off x="457200" y="160020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450436" name="Rectangle 4"/>
          <p:cNvSpPr>
            <a:spLocks noGrp="1" noChangeArrowheads="1"/>
          </p:cNvSpPr>
          <p:nvPr>
            <p:ph type="dt" sz="half" idx="2"/>
          </p:nvPr>
        </p:nvSpPr>
        <p:spPr bwMode="auto">
          <a:xfrm>
            <a:off x="457200" y="6245351"/>
            <a:ext cx="2133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400" b="0"/>
            </a:lvl1pPr>
          </a:lstStyle>
          <a:p>
            <a:pPr>
              <a:defRPr/>
            </a:pPr>
            <a:endParaRPr lang="en-CA" dirty="0">
              <a:solidFill>
                <a:srgbClr val="FFFFFF"/>
              </a:solidFill>
            </a:endParaRPr>
          </a:p>
        </p:txBody>
      </p:sp>
      <p:sp>
        <p:nvSpPr>
          <p:cNvPr id="2450437" name="Rectangle 5"/>
          <p:cNvSpPr>
            <a:spLocks noGrp="1" noChangeArrowheads="1"/>
          </p:cNvSpPr>
          <p:nvPr>
            <p:ph type="ftr" sz="quarter" idx="3"/>
          </p:nvPr>
        </p:nvSpPr>
        <p:spPr bwMode="auto">
          <a:xfrm>
            <a:off x="3124201" y="6245351"/>
            <a:ext cx="2895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400" b="0"/>
            </a:lvl1pPr>
          </a:lstStyle>
          <a:p>
            <a:pPr>
              <a:defRPr/>
            </a:pPr>
            <a:endParaRPr lang="en-CA" dirty="0">
              <a:solidFill>
                <a:srgbClr val="FFFFFF"/>
              </a:solidFill>
            </a:endParaRPr>
          </a:p>
        </p:txBody>
      </p:sp>
      <p:sp>
        <p:nvSpPr>
          <p:cNvPr id="2450438" name="Rectangle 6"/>
          <p:cNvSpPr>
            <a:spLocks noGrp="1" noChangeArrowheads="1"/>
          </p:cNvSpPr>
          <p:nvPr>
            <p:ph type="sldNum" sz="quarter" idx="4"/>
          </p:nvPr>
        </p:nvSpPr>
        <p:spPr bwMode="auto">
          <a:xfrm>
            <a:off x="6553200" y="6245351"/>
            <a:ext cx="2133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400" b="0"/>
            </a:lvl1pPr>
          </a:lstStyle>
          <a:p>
            <a:pPr>
              <a:defRPr/>
            </a:pPr>
            <a:fld id="{DBD52DEF-1D30-41A8-9FC1-9DDC8053EF96}"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568228017"/>
      </p:ext>
    </p:extLst>
  </p:cSld>
  <p:clrMap bg1="dk2" tx1="lt1" bg2="dk1" tx2="lt2" accent1="accent1" accent2="accent2" accent3="accent3" accent4="accent4" accent5="accent5" accent6="accent6" hlink="hlink" folHlink="folHlink"/>
  <p:sldLayoutIdLst>
    <p:sldLayoutId id="2147488880" r:id="rId1"/>
    <p:sldLayoutId id="2147488881" r:id="rId2"/>
    <p:sldLayoutId id="2147488882" r:id="rId3"/>
    <p:sldLayoutId id="2147488883" r:id="rId4"/>
    <p:sldLayoutId id="2147488884" r:id="rId5"/>
    <p:sldLayoutId id="2147488885" r:id="rId6"/>
    <p:sldLayoutId id="2147488886" r:id="rId7"/>
    <p:sldLayoutId id="2147488887" r:id="rId8"/>
    <p:sldLayoutId id="2147488888" r:id="rId9"/>
    <p:sldLayoutId id="2147488889" r:id="rId10"/>
    <p:sldLayoutId id="2147488890"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6348" algn="ctr" rtl="0" fontAlgn="base">
        <a:spcBef>
          <a:spcPct val="0"/>
        </a:spcBef>
        <a:spcAft>
          <a:spcPct val="0"/>
        </a:spcAft>
        <a:defRPr sz="4400">
          <a:solidFill>
            <a:schemeClr val="tx2"/>
          </a:solidFill>
          <a:latin typeface="Arial" charset="0"/>
          <a:cs typeface="Arial" charset="0"/>
        </a:defRPr>
      </a:lvl6pPr>
      <a:lvl7pPr marL="912696" algn="ctr" rtl="0" fontAlgn="base">
        <a:spcBef>
          <a:spcPct val="0"/>
        </a:spcBef>
        <a:spcAft>
          <a:spcPct val="0"/>
        </a:spcAft>
        <a:defRPr sz="4400">
          <a:solidFill>
            <a:schemeClr val="tx2"/>
          </a:solidFill>
          <a:latin typeface="Arial" charset="0"/>
          <a:cs typeface="Arial" charset="0"/>
        </a:defRPr>
      </a:lvl7pPr>
      <a:lvl8pPr marL="1369046" algn="ctr" rtl="0" fontAlgn="base">
        <a:spcBef>
          <a:spcPct val="0"/>
        </a:spcBef>
        <a:spcAft>
          <a:spcPct val="0"/>
        </a:spcAft>
        <a:defRPr sz="4400">
          <a:solidFill>
            <a:schemeClr val="tx2"/>
          </a:solidFill>
          <a:latin typeface="Arial" charset="0"/>
          <a:cs typeface="Arial" charset="0"/>
        </a:defRPr>
      </a:lvl8pPr>
      <a:lvl9pPr marL="1825394" algn="ctr" rtl="0" fontAlgn="base">
        <a:spcBef>
          <a:spcPct val="0"/>
        </a:spcBef>
        <a:spcAft>
          <a:spcPct val="0"/>
        </a:spcAft>
        <a:defRPr sz="4400">
          <a:solidFill>
            <a:schemeClr val="tx2"/>
          </a:solidFill>
          <a:latin typeface="Arial" charset="0"/>
          <a:cs typeface="Arial" charset="0"/>
        </a:defRPr>
      </a:lvl9pPr>
    </p:titleStyle>
    <p:bodyStyle>
      <a:lvl1pPr marL="342261" indent="-342261" algn="l" rtl="0" eaLnBrk="0" fontAlgn="base" hangingPunct="0">
        <a:spcBef>
          <a:spcPct val="20000"/>
        </a:spcBef>
        <a:spcAft>
          <a:spcPct val="0"/>
        </a:spcAft>
        <a:buChar char="•"/>
        <a:defRPr sz="32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800">
          <a:solidFill>
            <a:schemeClr val="tx1"/>
          </a:solidFill>
          <a:latin typeface="+mn-lt"/>
          <a:cs typeface="+mn-cs"/>
        </a:defRPr>
      </a:lvl2pPr>
      <a:lvl3pPr marL="1140873" indent="-228174" algn="l" rtl="0" eaLnBrk="0" fontAlgn="base" hangingPunct="0">
        <a:spcBef>
          <a:spcPct val="20000"/>
        </a:spcBef>
        <a:spcAft>
          <a:spcPct val="0"/>
        </a:spcAft>
        <a:buChar char="•"/>
        <a:defRPr sz="2400">
          <a:solidFill>
            <a:schemeClr val="tx1"/>
          </a:solidFill>
          <a:latin typeface="+mn-lt"/>
          <a:cs typeface="+mn-cs"/>
        </a:defRPr>
      </a:lvl3pPr>
      <a:lvl4pPr marL="1597216" indent="-228174" algn="l" rtl="0" eaLnBrk="0" fontAlgn="base" hangingPunct="0">
        <a:spcBef>
          <a:spcPct val="20000"/>
        </a:spcBef>
        <a:spcAft>
          <a:spcPct val="0"/>
        </a:spcAft>
        <a:buChar char="–"/>
        <a:defRPr sz="2000">
          <a:solidFill>
            <a:schemeClr val="tx1"/>
          </a:solidFill>
          <a:latin typeface="+mn-lt"/>
          <a:cs typeface="+mn-cs"/>
        </a:defRPr>
      </a:lvl4pPr>
      <a:lvl5pPr marL="2053568" indent="-228174" algn="l" rtl="0" eaLnBrk="0" fontAlgn="base" hangingPunct="0">
        <a:spcBef>
          <a:spcPct val="20000"/>
        </a:spcBef>
        <a:spcAft>
          <a:spcPct val="0"/>
        </a:spcAft>
        <a:buChar char="»"/>
        <a:defRPr sz="2000">
          <a:solidFill>
            <a:schemeClr val="tx1"/>
          </a:solidFill>
          <a:latin typeface="+mn-lt"/>
          <a:cs typeface="+mn-cs"/>
        </a:defRPr>
      </a:lvl5pPr>
      <a:lvl6pPr marL="2509916" indent="-228174" algn="l" rtl="0" fontAlgn="base">
        <a:spcBef>
          <a:spcPct val="20000"/>
        </a:spcBef>
        <a:spcAft>
          <a:spcPct val="0"/>
        </a:spcAft>
        <a:buChar char="»"/>
        <a:defRPr sz="2000">
          <a:solidFill>
            <a:schemeClr val="tx1"/>
          </a:solidFill>
          <a:latin typeface="+mn-lt"/>
          <a:cs typeface="+mn-cs"/>
        </a:defRPr>
      </a:lvl6pPr>
      <a:lvl7pPr marL="2966264" indent="-228174" algn="l" rtl="0" fontAlgn="base">
        <a:spcBef>
          <a:spcPct val="20000"/>
        </a:spcBef>
        <a:spcAft>
          <a:spcPct val="0"/>
        </a:spcAft>
        <a:buChar char="»"/>
        <a:defRPr sz="2000">
          <a:solidFill>
            <a:schemeClr val="tx1"/>
          </a:solidFill>
          <a:latin typeface="+mn-lt"/>
          <a:cs typeface="+mn-cs"/>
        </a:defRPr>
      </a:lvl7pPr>
      <a:lvl8pPr marL="3422613" indent="-228174" algn="l" rtl="0" fontAlgn="base">
        <a:spcBef>
          <a:spcPct val="20000"/>
        </a:spcBef>
        <a:spcAft>
          <a:spcPct val="0"/>
        </a:spcAft>
        <a:buChar char="»"/>
        <a:defRPr sz="2000">
          <a:solidFill>
            <a:schemeClr val="tx1"/>
          </a:solidFill>
          <a:latin typeface="+mn-lt"/>
          <a:cs typeface="+mn-cs"/>
        </a:defRPr>
      </a:lvl8pPr>
      <a:lvl9pPr marL="3878961" indent="-22817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1" y="230199"/>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1" y="1412886"/>
            <a:ext cx="8382000" cy="2135969"/>
          </a:xfrm>
          <a:prstGeom prst="rect">
            <a:avLst/>
          </a:prstGeom>
        </p:spPr>
        <p:txBody>
          <a:bodyPr vert="horz" lIns="0" tIns="0" rIns="0" bIns="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0051611"/>
      </p:ext>
    </p:extLst>
  </p:cSld>
  <p:clrMap bg1="dk1" tx1="lt1" bg2="dk2" tx2="lt2" accent1="accent1" accent2="accent2" accent3="accent3" accent4="accent4" accent5="accent5" accent6="accent6" hlink="hlink" folHlink="folHlink"/>
  <p:sldLayoutIdLst>
    <p:sldLayoutId id="2147488916" r:id="rId1"/>
    <p:sldLayoutId id="2147488917" r:id="rId2"/>
    <p:sldLayoutId id="2147488918" r:id="rId3"/>
    <p:sldLayoutId id="2147488919" r:id="rId4"/>
    <p:sldLayoutId id="2147488920" r:id="rId5"/>
    <p:sldLayoutId id="2147488921" r:id="rId6"/>
    <p:sldLayoutId id="2147488922" r:id="rId7"/>
    <p:sldLayoutId id="2147488923" r:id="rId8"/>
    <p:sldLayoutId id="2147488924" r:id="rId9"/>
    <p:sldLayoutId id="2147488925" r:id="rId10"/>
    <p:sldLayoutId id="2147488926" r:id="rId11"/>
    <p:sldLayoutId id="2147488927"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defTabSz="914316"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55" indent="-396855" algn="l" defTabSz="914316"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353" indent="-396855" algn="l" defTabSz="914316"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24" indent="-344470" algn="l" defTabSz="914316"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881" indent="-346057" algn="l" defTabSz="914316"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414" indent="-336532" algn="l" defTabSz="914316"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370"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9"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88"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46"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6" rtl="0" eaLnBrk="1" latinLnBrk="0" hangingPunct="1">
        <a:defRPr sz="1800" kern="1200">
          <a:solidFill>
            <a:schemeClr val="tx1"/>
          </a:solidFill>
          <a:latin typeface="+mn-lt"/>
          <a:ea typeface="+mn-ea"/>
          <a:cs typeface="+mn-cs"/>
        </a:defRPr>
      </a:lvl1pPr>
      <a:lvl2pPr marL="457158"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2"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8" algn="l" defTabSz="914316" rtl="0" eaLnBrk="1" latinLnBrk="0" hangingPunct="1">
        <a:defRPr sz="1800" kern="1200">
          <a:solidFill>
            <a:schemeClr val="tx1"/>
          </a:solidFill>
          <a:latin typeface="+mn-lt"/>
          <a:ea typeface="+mn-ea"/>
          <a:cs typeface="+mn-cs"/>
        </a:defRPr>
      </a:lvl8pPr>
      <a:lvl9pPr marL="3657267" algn="l" defTabSz="914316"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3075" name="Rectangle 3"/>
          <p:cNvSpPr>
            <a:spLocks noGrp="1" noChangeArrowheads="1"/>
          </p:cNvSpPr>
          <p:nvPr>
            <p:ph type="body" idx="1"/>
          </p:nvPr>
        </p:nvSpPr>
        <p:spPr bwMode="auto">
          <a:xfrm>
            <a:off x="457200" y="160020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450436" name="Rectangle 4"/>
          <p:cNvSpPr>
            <a:spLocks noGrp="1" noChangeArrowheads="1"/>
          </p:cNvSpPr>
          <p:nvPr>
            <p:ph type="dt" sz="half" idx="2"/>
          </p:nvPr>
        </p:nvSpPr>
        <p:spPr bwMode="auto">
          <a:xfrm>
            <a:off x="457200" y="6245343"/>
            <a:ext cx="2133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400" b="0"/>
            </a:lvl1pPr>
          </a:lstStyle>
          <a:p>
            <a:pPr>
              <a:defRPr/>
            </a:pPr>
            <a:endParaRPr lang="en-CA" dirty="0">
              <a:solidFill>
                <a:srgbClr val="FFFFFF"/>
              </a:solidFill>
            </a:endParaRPr>
          </a:p>
        </p:txBody>
      </p:sp>
      <p:sp>
        <p:nvSpPr>
          <p:cNvPr id="2450437" name="Rectangle 5"/>
          <p:cNvSpPr>
            <a:spLocks noGrp="1" noChangeArrowheads="1"/>
          </p:cNvSpPr>
          <p:nvPr>
            <p:ph type="ftr" sz="quarter" idx="3"/>
          </p:nvPr>
        </p:nvSpPr>
        <p:spPr bwMode="auto">
          <a:xfrm>
            <a:off x="3124201" y="6245343"/>
            <a:ext cx="2895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400" b="0"/>
            </a:lvl1pPr>
          </a:lstStyle>
          <a:p>
            <a:pPr>
              <a:defRPr/>
            </a:pPr>
            <a:endParaRPr lang="en-CA" dirty="0">
              <a:solidFill>
                <a:srgbClr val="FFFFFF"/>
              </a:solidFill>
            </a:endParaRPr>
          </a:p>
        </p:txBody>
      </p:sp>
      <p:sp>
        <p:nvSpPr>
          <p:cNvPr id="2450438" name="Rectangle 6"/>
          <p:cNvSpPr>
            <a:spLocks noGrp="1" noChangeArrowheads="1"/>
          </p:cNvSpPr>
          <p:nvPr>
            <p:ph type="sldNum" sz="quarter" idx="4"/>
          </p:nvPr>
        </p:nvSpPr>
        <p:spPr bwMode="auto">
          <a:xfrm>
            <a:off x="6553200" y="6245343"/>
            <a:ext cx="2133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400" b="0"/>
            </a:lvl1pPr>
          </a:lstStyle>
          <a:p>
            <a:pPr>
              <a:defRPr/>
            </a:pPr>
            <a:fld id="{DBD52DEF-1D30-41A8-9FC1-9DDC8053EF96}"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3828355960"/>
      </p:ext>
    </p:extLst>
  </p:cSld>
  <p:clrMap bg1="dk2" tx1="lt1" bg2="dk1" tx2="lt2" accent1="accent1" accent2="accent2" accent3="accent3" accent4="accent4" accent5="accent5" accent6="accent6" hlink="hlink" folHlink="folHlink"/>
  <p:sldLayoutIdLst>
    <p:sldLayoutId id="2147488941" r:id="rId1"/>
    <p:sldLayoutId id="2147488942" r:id="rId2"/>
    <p:sldLayoutId id="2147488943" r:id="rId3"/>
    <p:sldLayoutId id="2147488944" r:id="rId4"/>
    <p:sldLayoutId id="2147488945" r:id="rId5"/>
    <p:sldLayoutId id="2147488946" r:id="rId6"/>
    <p:sldLayoutId id="2147488947" r:id="rId7"/>
    <p:sldLayoutId id="2147488948" r:id="rId8"/>
    <p:sldLayoutId id="2147488949" r:id="rId9"/>
    <p:sldLayoutId id="2147488950" r:id="rId10"/>
    <p:sldLayoutId id="2147488951"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6348" algn="ctr" rtl="0" fontAlgn="base">
        <a:spcBef>
          <a:spcPct val="0"/>
        </a:spcBef>
        <a:spcAft>
          <a:spcPct val="0"/>
        </a:spcAft>
        <a:defRPr sz="4400">
          <a:solidFill>
            <a:schemeClr val="tx2"/>
          </a:solidFill>
          <a:latin typeface="Arial" charset="0"/>
          <a:cs typeface="Arial" charset="0"/>
        </a:defRPr>
      </a:lvl6pPr>
      <a:lvl7pPr marL="912696" algn="ctr" rtl="0" fontAlgn="base">
        <a:spcBef>
          <a:spcPct val="0"/>
        </a:spcBef>
        <a:spcAft>
          <a:spcPct val="0"/>
        </a:spcAft>
        <a:defRPr sz="4400">
          <a:solidFill>
            <a:schemeClr val="tx2"/>
          </a:solidFill>
          <a:latin typeface="Arial" charset="0"/>
          <a:cs typeface="Arial" charset="0"/>
        </a:defRPr>
      </a:lvl7pPr>
      <a:lvl8pPr marL="1369046" algn="ctr" rtl="0" fontAlgn="base">
        <a:spcBef>
          <a:spcPct val="0"/>
        </a:spcBef>
        <a:spcAft>
          <a:spcPct val="0"/>
        </a:spcAft>
        <a:defRPr sz="4400">
          <a:solidFill>
            <a:schemeClr val="tx2"/>
          </a:solidFill>
          <a:latin typeface="Arial" charset="0"/>
          <a:cs typeface="Arial" charset="0"/>
        </a:defRPr>
      </a:lvl8pPr>
      <a:lvl9pPr marL="1825394" algn="ctr" rtl="0" fontAlgn="base">
        <a:spcBef>
          <a:spcPct val="0"/>
        </a:spcBef>
        <a:spcAft>
          <a:spcPct val="0"/>
        </a:spcAft>
        <a:defRPr sz="4400">
          <a:solidFill>
            <a:schemeClr val="tx2"/>
          </a:solidFill>
          <a:latin typeface="Arial" charset="0"/>
          <a:cs typeface="Arial" charset="0"/>
        </a:defRPr>
      </a:lvl9pPr>
    </p:titleStyle>
    <p:bodyStyle>
      <a:lvl1pPr marL="342261" indent="-342261" algn="l" rtl="0" eaLnBrk="0" fontAlgn="base" hangingPunct="0">
        <a:spcBef>
          <a:spcPct val="20000"/>
        </a:spcBef>
        <a:spcAft>
          <a:spcPct val="0"/>
        </a:spcAft>
        <a:buChar char="•"/>
        <a:defRPr sz="32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800">
          <a:solidFill>
            <a:schemeClr val="tx1"/>
          </a:solidFill>
          <a:latin typeface="+mn-lt"/>
          <a:cs typeface="+mn-cs"/>
        </a:defRPr>
      </a:lvl2pPr>
      <a:lvl3pPr marL="1140873" indent="-228174" algn="l" rtl="0" eaLnBrk="0" fontAlgn="base" hangingPunct="0">
        <a:spcBef>
          <a:spcPct val="20000"/>
        </a:spcBef>
        <a:spcAft>
          <a:spcPct val="0"/>
        </a:spcAft>
        <a:buChar char="•"/>
        <a:defRPr sz="2400">
          <a:solidFill>
            <a:schemeClr val="tx1"/>
          </a:solidFill>
          <a:latin typeface="+mn-lt"/>
          <a:cs typeface="+mn-cs"/>
        </a:defRPr>
      </a:lvl3pPr>
      <a:lvl4pPr marL="1597216" indent="-228174" algn="l" rtl="0" eaLnBrk="0" fontAlgn="base" hangingPunct="0">
        <a:spcBef>
          <a:spcPct val="20000"/>
        </a:spcBef>
        <a:spcAft>
          <a:spcPct val="0"/>
        </a:spcAft>
        <a:buChar char="–"/>
        <a:defRPr sz="2000">
          <a:solidFill>
            <a:schemeClr val="tx1"/>
          </a:solidFill>
          <a:latin typeface="+mn-lt"/>
          <a:cs typeface="+mn-cs"/>
        </a:defRPr>
      </a:lvl4pPr>
      <a:lvl5pPr marL="2053568" indent="-228174" algn="l" rtl="0" eaLnBrk="0" fontAlgn="base" hangingPunct="0">
        <a:spcBef>
          <a:spcPct val="20000"/>
        </a:spcBef>
        <a:spcAft>
          <a:spcPct val="0"/>
        </a:spcAft>
        <a:buChar char="»"/>
        <a:defRPr sz="2000">
          <a:solidFill>
            <a:schemeClr val="tx1"/>
          </a:solidFill>
          <a:latin typeface="+mn-lt"/>
          <a:cs typeface="+mn-cs"/>
        </a:defRPr>
      </a:lvl5pPr>
      <a:lvl6pPr marL="2509916" indent="-228174" algn="l" rtl="0" fontAlgn="base">
        <a:spcBef>
          <a:spcPct val="20000"/>
        </a:spcBef>
        <a:spcAft>
          <a:spcPct val="0"/>
        </a:spcAft>
        <a:buChar char="»"/>
        <a:defRPr sz="2000">
          <a:solidFill>
            <a:schemeClr val="tx1"/>
          </a:solidFill>
          <a:latin typeface="+mn-lt"/>
          <a:cs typeface="+mn-cs"/>
        </a:defRPr>
      </a:lvl6pPr>
      <a:lvl7pPr marL="2966264" indent="-228174" algn="l" rtl="0" fontAlgn="base">
        <a:spcBef>
          <a:spcPct val="20000"/>
        </a:spcBef>
        <a:spcAft>
          <a:spcPct val="0"/>
        </a:spcAft>
        <a:buChar char="»"/>
        <a:defRPr sz="2000">
          <a:solidFill>
            <a:schemeClr val="tx1"/>
          </a:solidFill>
          <a:latin typeface="+mn-lt"/>
          <a:cs typeface="+mn-cs"/>
        </a:defRPr>
      </a:lvl7pPr>
      <a:lvl8pPr marL="3422613" indent="-228174" algn="l" rtl="0" fontAlgn="base">
        <a:spcBef>
          <a:spcPct val="20000"/>
        </a:spcBef>
        <a:spcAft>
          <a:spcPct val="0"/>
        </a:spcAft>
        <a:buChar char="»"/>
        <a:defRPr sz="2000">
          <a:solidFill>
            <a:schemeClr val="tx1"/>
          </a:solidFill>
          <a:latin typeface="+mn-lt"/>
          <a:cs typeface="+mn-cs"/>
        </a:defRPr>
      </a:lvl8pPr>
      <a:lvl9pPr marL="3878961" indent="-22817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600207"/>
            <a:ext cx="8229600" cy="4525963"/>
          </a:xfrm>
          <a:prstGeom prst="rect">
            <a:avLst/>
          </a:prstGeom>
        </p:spPr>
        <p:txBody>
          <a:bodyPr vert="horz" lIns="91435" tIns="45718" rIns="91435"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5"/>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a:defRPr/>
            </a:pPr>
            <a:endParaRPr lang="en-CA" dirty="0">
              <a:solidFill>
                <a:prstClr val="black">
                  <a:tint val="75000"/>
                </a:prstClr>
              </a:solidFill>
            </a:endParaRPr>
          </a:p>
        </p:txBody>
      </p:sp>
      <p:sp>
        <p:nvSpPr>
          <p:cNvPr id="5" name="Footer Placeholder 4"/>
          <p:cNvSpPr>
            <a:spLocks noGrp="1"/>
          </p:cNvSpPr>
          <p:nvPr>
            <p:ph type="ftr" sz="quarter" idx="3"/>
          </p:nvPr>
        </p:nvSpPr>
        <p:spPr>
          <a:xfrm>
            <a:off x="3124201" y="6356365"/>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65"/>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a:defRPr/>
            </a:pPr>
            <a:fld id="{533EE0CE-3A95-4996-AEA9-CC5D6684439D}" type="slidenum">
              <a:rPr lang="en-CA" smtClean="0">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093330446"/>
      </p:ext>
    </p:extLst>
  </p:cSld>
  <p:clrMap bg1="lt1" tx1="dk1" bg2="lt2" tx2="dk2" accent1="accent1" accent2="accent2" accent3="accent3" accent4="accent4" accent5="accent5" accent6="accent6" hlink="hlink" folHlink="folHlink"/>
  <p:sldLayoutIdLst>
    <p:sldLayoutId id="2147489013" r:id="rId1"/>
    <p:sldLayoutId id="2147489014" r:id="rId2"/>
    <p:sldLayoutId id="2147489015" r:id="rId3"/>
    <p:sldLayoutId id="2147489016" r:id="rId4"/>
    <p:sldLayoutId id="2147489017" r:id="rId5"/>
    <p:sldLayoutId id="2147489018" r:id="rId6"/>
    <p:sldLayoutId id="2147489019" r:id="rId7"/>
    <p:sldLayoutId id="2147489020" r:id="rId8"/>
    <p:sldLayoutId id="2147489021" r:id="rId9"/>
    <p:sldLayoutId id="2147489022" r:id="rId10"/>
    <p:sldLayoutId id="2147489023"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64344" y="428625"/>
            <a:ext cx="8215313" cy="10001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defRPr sz="1800" cap="none" spc="0">
                <a:solidFill>
                  <a:srgbClr val="000000"/>
                </a:solidFill>
              </a:defRPr>
            </a:pPr>
            <a:r>
              <a:rPr sz="3200" cap="all" spc="506">
                <a:solidFill>
                  <a:srgbClr val="FFFFFF"/>
                </a:solidFill>
              </a:rPr>
              <a:t>Title Text</a:t>
            </a:r>
          </a:p>
        </p:txBody>
      </p:sp>
      <p:sp>
        <p:nvSpPr>
          <p:cNvPr id="3" name="Shape 3"/>
          <p:cNvSpPr>
            <a:spLocks noGrp="1"/>
          </p:cNvSpPr>
          <p:nvPr>
            <p:ph type="body" idx="1"/>
          </p:nvPr>
        </p:nvSpPr>
        <p:spPr>
          <a:xfrm>
            <a:off x="464344" y="1419820"/>
            <a:ext cx="8215313" cy="472380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2500">
                <a:solidFill>
                  <a:srgbClr val="FFFFFF"/>
                </a:solidFill>
              </a:rPr>
              <a:t>Body Level One</a:t>
            </a:r>
          </a:p>
          <a:p>
            <a:pPr lvl="1">
              <a:defRPr sz="1800">
                <a:solidFill>
                  <a:srgbClr val="000000"/>
                </a:solidFill>
              </a:defRPr>
            </a:pPr>
            <a:r>
              <a:rPr sz="2500">
                <a:solidFill>
                  <a:srgbClr val="FFFFFF"/>
                </a:solidFill>
              </a:rPr>
              <a:t>Body Level Two</a:t>
            </a:r>
          </a:p>
          <a:p>
            <a:pPr lvl="2">
              <a:defRPr sz="1800">
                <a:solidFill>
                  <a:srgbClr val="000000"/>
                </a:solidFill>
              </a:defRPr>
            </a:pPr>
            <a:r>
              <a:rPr sz="2500">
                <a:solidFill>
                  <a:srgbClr val="FFFFFF"/>
                </a:solidFill>
              </a:rPr>
              <a:t>Body Level Three</a:t>
            </a:r>
          </a:p>
          <a:p>
            <a:pPr lvl="3">
              <a:defRPr sz="1800">
                <a:solidFill>
                  <a:srgbClr val="000000"/>
                </a:solidFill>
              </a:defRPr>
            </a:pPr>
            <a:r>
              <a:rPr sz="2500">
                <a:solidFill>
                  <a:srgbClr val="FFFFFF"/>
                </a:solidFill>
              </a:rPr>
              <a:t>Body Level Four</a:t>
            </a:r>
          </a:p>
          <a:p>
            <a:pPr lvl="4">
              <a:defRPr sz="1800">
                <a:solidFill>
                  <a:srgbClr val="000000"/>
                </a:solidFill>
              </a:defRPr>
            </a:pPr>
            <a:r>
              <a:rPr sz="2500">
                <a:solidFill>
                  <a:srgbClr val="FFFFFF"/>
                </a:solidFill>
              </a:rPr>
              <a:t>Body Level Five</a:t>
            </a:r>
          </a:p>
        </p:txBody>
      </p:sp>
    </p:spTree>
    <p:extLst>
      <p:ext uri="{BB962C8B-B14F-4D97-AF65-F5344CB8AC3E}">
        <p14:creationId xmlns:p14="http://schemas.microsoft.com/office/powerpoint/2010/main" val="4172430079"/>
      </p:ext>
    </p:extLst>
  </p:cSld>
  <p:clrMap bg1="lt1" tx1="dk1" bg2="lt2" tx2="dk2" accent1="accent1" accent2="accent2" accent3="accent3" accent4="accent4" accent5="accent5" accent6="accent6" hlink="hlink" folHlink="folHlink"/>
  <p:sldLayoutIdLst>
    <p:sldLayoutId id="2147489050" r:id="rId1"/>
    <p:sldLayoutId id="2147489051" r:id="rId2"/>
    <p:sldLayoutId id="2147489052" r:id="rId3"/>
    <p:sldLayoutId id="2147489053" r:id="rId4"/>
    <p:sldLayoutId id="2147489054" r:id="rId5"/>
    <p:sldLayoutId id="2147489055" r:id="rId6"/>
    <p:sldLayoutId id="2147489056" r:id="rId7"/>
    <p:sldLayoutId id="2147489057" r:id="rId8"/>
    <p:sldLayoutId id="2147489058" r:id="rId9"/>
    <p:sldLayoutId id="2147489059" r:id="rId10"/>
    <p:sldLayoutId id="2147489060" r:id="rId11"/>
    <p:sldLayoutId id="2147489061" r:id="rId12"/>
    <p:sldLayoutId id="2147489062" r:id="rId13"/>
    <p:sldLayoutId id="2147489063" r:id="rId14"/>
  </p:sldLayoutIdLst>
  <p:transition spd="med"/>
  <p:txStyles>
    <p:titleStyle>
      <a:lvl1pPr defTabSz="410751">
        <a:defRPr sz="3200" cap="all" spc="506">
          <a:solidFill>
            <a:srgbClr val="FFFFFF"/>
          </a:solidFill>
          <a:latin typeface="Avenir Light"/>
          <a:ea typeface="Avenir Light"/>
          <a:cs typeface="Avenir Light"/>
          <a:sym typeface="Avenir Light"/>
        </a:defRPr>
      </a:lvl1pPr>
      <a:lvl2pPr defTabSz="410751">
        <a:defRPr sz="3200" cap="all" spc="506">
          <a:solidFill>
            <a:srgbClr val="FFFFFF"/>
          </a:solidFill>
          <a:latin typeface="Avenir Light"/>
          <a:ea typeface="Avenir Light"/>
          <a:cs typeface="Avenir Light"/>
          <a:sym typeface="Avenir Light"/>
        </a:defRPr>
      </a:lvl2pPr>
      <a:lvl3pPr defTabSz="410751">
        <a:defRPr sz="3200" cap="all" spc="506">
          <a:solidFill>
            <a:srgbClr val="FFFFFF"/>
          </a:solidFill>
          <a:latin typeface="Avenir Light"/>
          <a:ea typeface="Avenir Light"/>
          <a:cs typeface="Avenir Light"/>
          <a:sym typeface="Avenir Light"/>
        </a:defRPr>
      </a:lvl3pPr>
      <a:lvl4pPr defTabSz="410751">
        <a:defRPr sz="3200" cap="all" spc="506">
          <a:solidFill>
            <a:srgbClr val="FFFFFF"/>
          </a:solidFill>
          <a:latin typeface="Avenir Light"/>
          <a:ea typeface="Avenir Light"/>
          <a:cs typeface="Avenir Light"/>
          <a:sym typeface="Avenir Light"/>
        </a:defRPr>
      </a:lvl4pPr>
      <a:lvl5pPr defTabSz="410751">
        <a:defRPr sz="3200" cap="all" spc="506">
          <a:solidFill>
            <a:srgbClr val="FFFFFF"/>
          </a:solidFill>
          <a:latin typeface="Avenir Light"/>
          <a:ea typeface="Avenir Light"/>
          <a:cs typeface="Avenir Light"/>
          <a:sym typeface="Avenir Light"/>
        </a:defRPr>
      </a:lvl5pPr>
      <a:lvl6pPr defTabSz="410751">
        <a:defRPr sz="3200" cap="all" spc="506">
          <a:solidFill>
            <a:srgbClr val="FFFFFF"/>
          </a:solidFill>
          <a:latin typeface="Avenir Light"/>
          <a:ea typeface="Avenir Light"/>
          <a:cs typeface="Avenir Light"/>
          <a:sym typeface="Avenir Light"/>
        </a:defRPr>
      </a:lvl6pPr>
      <a:lvl7pPr defTabSz="410751">
        <a:defRPr sz="3200" cap="all" spc="506">
          <a:solidFill>
            <a:srgbClr val="FFFFFF"/>
          </a:solidFill>
          <a:latin typeface="Avenir Light"/>
          <a:ea typeface="Avenir Light"/>
          <a:cs typeface="Avenir Light"/>
          <a:sym typeface="Avenir Light"/>
        </a:defRPr>
      </a:lvl7pPr>
      <a:lvl8pPr defTabSz="410751">
        <a:defRPr sz="3200" cap="all" spc="506">
          <a:solidFill>
            <a:srgbClr val="FFFFFF"/>
          </a:solidFill>
          <a:latin typeface="Avenir Light"/>
          <a:ea typeface="Avenir Light"/>
          <a:cs typeface="Avenir Light"/>
          <a:sym typeface="Avenir Light"/>
        </a:defRPr>
      </a:lvl8pPr>
      <a:lvl9pPr defTabSz="410751">
        <a:defRPr sz="3200" cap="all" spc="506">
          <a:solidFill>
            <a:srgbClr val="FFFFFF"/>
          </a:solidFill>
          <a:latin typeface="Avenir Light"/>
          <a:ea typeface="Avenir Light"/>
          <a:cs typeface="Avenir Light"/>
          <a:sym typeface="Avenir Light"/>
        </a:defRPr>
      </a:lvl9pPr>
    </p:titleStyle>
    <p:bodyStyle>
      <a:lvl1pPr marL="330387" indent="-330387" defTabSz="410751">
        <a:spcBef>
          <a:spcPts val="2953"/>
        </a:spcBef>
        <a:buClr>
          <a:srgbClr val="646464"/>
        </a:buClr>
        <a:buSzPct val="90000"/>
        <a:buChar char="•"/>
        <a:defRPr sz="2500">
          <a:solidFill>
            <a:srgbClr val="FFFFFF"/>
          </a:solidFill>
          <a:latin typeface="Avenir Light"/>
          <a:ea typeface="Avenir Light"/>
          <a:cs typeface="Avenir Light"/>
          <a:sym typeface="Avenir Light"/>
        </a:defRPr>
      </a:lvl1pPr>
      <a:lvl2pPr marL="660773" indent="-330387" defTabSz="410751">
        <a:spcBef>
          <a:spcPts val="2953"/>
        </a:spcBef>
        <a:buClr>
          <a:srgbClr val="646464"/>
        </a:buClr>
        <a:buSzPct val="90000"/>
        <a:buChar char="•"/>
        <a:defRPr sz="2500">
          <a:solidFill>
            <a:srgbClr val="FFFFFF"/>
          </a:solidFill>
          <a:latin typeface="Avenir Light"/>
          <a:ea typeface="Avenir Light"/>
          <a:cs typeface="Avenir Light"/>
          <a:sym typeface="Avenir Light"/>
        </a:defRPr>
      </a:lvl2pPr>
      <a:lvl3pPr marL="991160" indent="-330387" defTabSz="410751">
        <a:spcBef>
          <a:spcPts val="2953"/>
        </a:spcBef>
        <a:buClr>
          <a:srgbClr val="646464"/>
        </a:buClr>
        <a:buSzPct val="90000"/>
        <a:buChar char="•"/>
        <a:defRPr sz="2500">
          <a:solidFill>
            <a:srgbClr val="FFFFFF"/>
          </a:solidFill>
          <a:latin typeface="Avenir Light"/>
          <a:ea typeface="Avenir Light"/>
          <a:cs typeface="Avenir Light"/>
          <a:sym typeface="Avenir Light"/>
        </a:defRPr>
      </a:lvl3pPr>
      <a:lvl4pPr marL="1321547" indent="-330387" defTabSz="410751">
        <a:spcBef>
          <a:spcPts val="2953"/>
        </a:spcBef>
        <a:buClr>
          <a:srgbClr val="646464"/>
        </a:buClr>
        <a:buSzPct val="90000"/>
        <a:buChar char="•"/>
        <a:defRPr sz="2500">
          <a:solidFill>
            <a:srgbClr val="FFFFFF"/>
          </a:solidFill>
          <a:latin typeface="Avenir Light"/>
          <a:ea typeface="Avenir Light"/>
          <a:cs typeface="Avenir Light"/>
          <a:sym typeface="Avenir Light"/>
        </a:defRPr>
      </a:lvl4pPr>
      <a:lvl5pPr marL="1651933" indent="-330387" defTabSz="410751">
        <a:spcBef>
          <a:spcPts val="2953"/>
        </a:spcBef>
        <a:buClr>
          <a:srgbClr val="646464"/>
        </a:buClr>
        <a:buSzPct val="90000"/>
        <a:buChar char="•"/>
        <a:defRPr sz="2500">
          <a:solidFill>
            <a:srgbClr val="FFFFFF"/>
          </a:solidFill>
          <a:latin typeface="Avenir Light"/>
          <a:ea typeface="Avenir Light"/>
          <a:cs typeface="Avenir Light"/>
          <a:sym typeface="Avenir Light"/>
        </a:defRPr>
      </a:lvl5pPr>
      <a:lvl6pPr marL="1982320" indent="-330387" defTabSz="410751">
        <a:spcBef>
          <a:spcPts val="2953"/>
        </a:spcBef>
        <a:buClr>
          <a:srgbClr val="646464"/>
        </a:buClr>
        <a:buSzPct val="90000"/>
        <a:buChar char="•"/>
        <a:defRPr sz="2500">
          <a:solidFill>
            <a:srgbClr val="FFFFFF"/>
          </a:solidFill>
          <a:latin typeface="Avenir Light"/>
          <a:ea typeface="Avenir Light"/>
          <a:cs typeface="Avenir Light"/>
          <a:sym typeface="Avenir Light"/>
        </a:defRPr>
      </a:lvl6pPr>
      <a:lvl7pPr marL="2312707" indent="-330387" defTabSz="410751">
        <a:spcBef>
          <a:spcPts val="2953"/>
        </a:spcBef>
        <a:buClr>
          <a:srgbClr val="646464"/>
        </a:buClr>
        <a:buSzPct val="90000"/>
        <a:buChar char="•"/>
        <a:defRPr sz="2500">
          <a:solidFill>
            <a:srgbClr val="FFFFFF"/>
          </a:solidFill>
          <a:latin typeface="Avenir Light"/>
          <a:ea typeface="Avenir Light"/>
          <a:cs typeface="Avenir Light"/>
          <a:sym typeface="Avenir Light"/>
        </a:defRPr>
      </a:lvl7pPr>
      <a:lvl8pPr marL="2643094" indent="-330387" defTabSz="410751">
        <a:spcBef>
          <a:spcPts val="2953"/>
        </a:spcBef>
        <a:buClr>
          <a:srgbClr val="646464"/>
        </a:buClr>
        <a:buSzPct val="90000"/>
        <a:buChar char="•"/>
        <a:defRPr sz="2500">
          <a:solidFill>
            <a:srgbClr val="FFFFFF"/>
          </a:solidFill>
          <a:latin typeface="Avenir Light"/>
          <a:ea typeface="Avenir Light"/>
          <a:cs typeface="Avenir Light"/>
          <a:sym typeface="Avenir Light"/>
        </a:defRPr>
      </a:lvl8pPr>
      <a:lvl9pPr marL="2973480" indent="-330387" defTabSz="410751">
        <a:spcBef>
          <a:spcPts val="2953"/>
        </a:spcBef>
        <a:buClr>
          <a:srgbClr val="646464"/>
        </a:buClr>
        <a:buSzPct val="90000"/>
        <a:buChar char="•"/>
        <a:defRPr sz="2500">
          <a:solidFill>
            <a:srgbClr val="FFFFFF"/>
          </a:solidFill>
          <a:latin typeface="Avenir Light"/>
          <a:ea typeface="Avenir Light"/>
          <a:cs typeface="Avenir Light"/>
          <a:sym typeface="Avenir Light"/>
        </a:defRPr>
      </a:lvl9pPr>
    </p:bodyStyle>
    <p:otherStyle>
      <a:lvl1pPr algn="r" defTabSz="410751">
        <a:defRPr sz="800">
          <a:solidFill>
            <a:schemeClr val="tx1"/>
          </a:solidFill>
          <a:latin typeface="+mn-lt"/>
          <a:ea typeface="+mn-ea"/>
          <a:cs typeface="+mn-cs"/>
          <a:sym typeface="Avenir Light"/>
        </a:defRPr>
      </a:lvl1pPr>
      <a:lvl2pPr algn="r" defTabSz="410751">
        <a:defRPr sz="800">
          <a:solidFill>
            <a:schemeClr val="tx1"/>
          </a:solidFill>
          <a:latin typeface="+mn-lt"/>
          <a:ea typeface="+mn-ea"/>
          <a:cs typeface="+mn-cs"/>
          <a:sym typeface="Avenir Light"/>
        </a:defRPr>
      </a:lvl2pPr>
      <a:lvl3pPr algn="r" defTabSz="410751">
        <a:defRPr sz="800">
          <a:solidFill>
            <a:schemeClr val="tx1"/>
          </a:solidFill>
          <a:latin typeface="+mn-lt"/>
          <a:ea typeface="+mn-ea"/>
          <a:cs typeface="+mn-cs"/>
          <a:sym typeface="Avenir Light"/>
        </a:defRPr>
      </a:lvl3pPr>
      <a:lvl4pPr algn="r" defTabSz="410751">
        <a:defRPr sz="800">
          <a:solidFill>
            <a:schemeClr val="tx1"/>
          </a:solidFill>
          <a:latin typeface="+mn-lt"/>
          <a:ea typeface="+mn-ea"/>
          <a:cs typeface="+mn-cs"/>
          <a:sym typeface="Avenir Light"/>
        </a:defRPr>
      </a:lvl4pPr>
      <a:lvl5pPr algn="r" defTabSz="410751">
        <a:defRPr sz="800">
          <a:solidFill>
            <a:schemeClr val="tx1"/>
          </a:solidFill>
          <a:latin typeface="+mn-lt"/>
          <a:ea typeface="+mn-ea"/>
          <a:cs typeface="+mn-cs"/>
          <a:sym typeface="Avenir Light"/>
        </a:defRPr>
      </a:lvl5pPr>
      <a:lvl6pPr algn="r" defTabSz="410751">
        <a:defRPr sz="800">
          <a:solidFill>
            <a:schemeClr val="tx1"/>
          </a:solidFill>
          <a:latin typeface="+mn-lt"/>
          <a:ea typeface="+mn-ea"/>
          <a:cs typeface="+mn-cs"/>
          <a:sym typeface="Avenir Light"/>
        </a:defRPr>
      </a:lvl6pPr>
      <a:lvl7pPr algn="r" defTabSz="410751">
        <a:defRPr sz="800">
          <a:solidFill>
            <a:schemeClr val="tx1"/>
          </a:solidFill>
          <a:latin typeface="+mn-lt"/>
          <a:ea typeface="+mn-ea"/>
          <a:cs typeface="+mn-cs"/>
          <a:sym typeface="Avenir Light"/>
        </a:defRPr>
      </a:lvl7pPr>
      <a:lvl8pPr algn="r" defTabSz="410751">
        <a:defRPr sz="800">
          <a:solidFill>
            <a:schemeClr val="tx1"/>
          </a:solidFill>
          <a:latin typeface="+mn-lt"/>
          <a:ea typeface="+mn-ea"/>
          <a:cs typeface="+mn-cs"/>
          <a:sym typeface="Avenir Light"/>
        </a:defRPr>
      </a:lvl8pPr>
      <a:lvl9pPr algn="r" defTabSz="410751">
        <a:defRPr sz="800">
          <a:solidFill>
            <a:schemeClr val="tx1"/>
          </a:solidFill>
          <a:latin typeface="+mn-lt"/>
          <a:ea typeface="+mn-ea"/>
          <a:cs typeface="+mn-cs"/>
          <a:sym typeface="Avenir Light"/>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3"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7" tIns="45635" rIns="91267" bIns="45635"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3" y="1600207"/>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7" tIns="45635" rIns="91267" bIns="45635"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4771"/>
            <a:ext cx="2133600" cy="333375"/>
          </a:xfrm>
          <a:prstGeom prst="rect">
            <a:avLst/>
          </a:prstGeom>
          <a:noFill/>
          <a:ln w="9525">
            <a:noFill/>
            <a:miter lim="800000"/>
            <a:headEnd/>
            <a:tailEnd/>
          </a:ln>
          <a:effectLst/>
        </p:spPr>
        <p:txBody>
          <a:bodyPr vert="horz" wrap="square" lIns="91267" tIns="45635" rIns="91267" bIns="45635" numCol="1" anchor="t" anchorCtr="0" compatLnSpc="1">
            <a:prstTxWarp prst="textNoShape">
              <a:avLst/>
            </a:prstTxWarp>
          </a:bodyPr>
          <a:lstStyle>
            <a:lvl1pPr>
              <a:defRPr sz="1200" b="0"/>
            </a:lvl1pPr>
          </a:lstStyle>
          <a:p>
            <a:pPr>
              <a:defRPr/>
            </a:pPr>
            <a:endParaRPr lang="en-CA" dirty="0">
              <a:solidFill>
                <a:srgbClr val="000000"/>
              </a:solidFill>
              <a:latin typeface="Arial"/>
            </a:endParaRPr>
          </a:p>
        </p:txBody>
      </p:sp>
      <p:sp>
        <p:nvSpPr>
          <p:cNvPr id="1690629" name="Rectangle 5"/>
          <p:cNvSpPr>
            <a:spLocks noGrp="1" noChangeArrowheads="1"/>
          </p:cNvSpPr>
          <p:nvPr>
            <p:ph type="ftr" sz="quarter" idx="3"/>
          </p:nvPr>
        </p:nvSpPr>
        <p:spPr bwMode="auto">
          <a:xfrm>
            <a:off x="3733800" y="6524771"/>
            <a:ext cx="2895600" cy="333375"/>
          </a:xfrm>
          <a:prstGeom prst="rect">
            <a:avLst/>
          </a:prstGeom>
          <a:noFill/>
          <a:ln w="9525">
            <a:noFill/>
            <a:miter lim="800000"/>
            <a:headEnd/>
            <a:tailEnd/>
          </a:ln>
          <a:effectLst/>
        </p:spPr>
        <p:txBody>
          <a:bodyPr vert="horz" wrap="square" lIns="91267" tIns="45635" rIns="91267" bIns="45635" numCol="1" anchor="t" anchorCtr="0" compatLnSpc="1">
            <a:prstTxWarp prst="textNoShape">
              <a:avLst/>
            </a:prstTxWarp>
          </a:bodyPr>
          <a:lstStyle>
            <a:lvl1pPr algn="ctr">
              <a:defRPr sz="1200" b="0"/>
            </a:lvl1pPr>
          </a:lstStyle>
          <a:p>
            <a:pPr>
              <a:defRPr/>
            </a:pPr>
            <a:endParaRPr lang="en-CA" dirty="0">
              <a:solidFill>
                <a:srgbClr val="000000"/>
              </a:solidFill>
              <a:latin typeface="Arial"/>
            </a:endParaRPr>
          </a:p>
        </p:txBody>
      </p:sp>
      <p:sp>
        <p:nvSpPr>
          <p:cNvPr id="1690630" name="Rectangle 6"/>
          <p:cNvSpPr>
            <a:spLocks noGrp="1" noChangeArrowheads="1"/>
          </p:cNvSpPr>
          <p:nvPr>
            <p:ph type="sldNum" sz="quarter" idx="4"/>
          </p:nvPr>
        </p:nvSpPr>
        <p:spPr bwMode="auto">
          <a:xfrm>
            <a:off x="6781800" y="6524771"/>
            <a:ext cx="2133600" cy="333375"/>
          </a:xfrm>
          <a:prstGeom prst="rect">
            <a:avLst/>
          </a:prstGeom>
          <a:noFill/>
          <a:ln w="9525">
            <a:noFill/>
            <a:miter lim="800000"/>
            <a:headEnd/>
            <a:tailEnd/>
          </a:ln>
          <a:effectLst/>
        </p:spPr>
        <p:txBody>
          <a:bodyPr vert="horz" wrap="square" lIns="91267" tIns="45635" rIns="91267" bIns="45635" numCol="1" anchor="t" anchorCtr="0" compatLnSpc="1">
            <a:prstTxWarp prst="textNoShape">
              <a:avLst/>
            </a:prstTxWarp>
          </a:bodyPr>
          <a:lstStyle>
            <a:lvl1pPr algn="r">
              <a:defRPr sz="1200" b="0"/>
            </a:lvl1pPr>
          </a:lstStyle>
          <a:p>
            <a:pPr>
              <a:defRPr/>
            </a:pPr>
            <a:fld id="{533EE0CE-3A95-4996-AEA9-CC5D6684439D}" type="slidenum">
              <a:rPr lang="en-CA">
                <a:solidFill>
                  <a:srgbClr val="000000"/>
                </a:solidFill>
                <a:latin typeface="Arial"/>
              </a:rPr>
              <a:pPr>
                <a:defRPr/>
              </a:pPr>
              <a:t>‹#›</a:t>
            </a:fld>
            <a:endParaRPr lang="en-CA" dirty="0">
              <a:solidFill>
                <a:srgbClr val="000000"/>
              </a:solidFill>
              <a:latin typeface="Arial"/>
            </a:endParaRPr>
          </a:p>
        </p:txBody>
      </p:sp>
    </p:spTree>
    <p:extLst>
      <p:ext uri="{BB962C8B-B14F-4D97-AF65-F5344CB8AC3E}">
        <p14:creationId xmlns:p14="http://schemas.microsoft.com/office/powerpoint/2010/main" val="2132737600"/>
      </p:ext>
    </p:extLst>
  </p:cSld>
  <p:clrMap bg1="lt1" tx1="dk1" bg2="lt2" tx2="dk2" accent1="accent1" accent2="accent2" accent3="accent3" accent4="accent4" accent5="accent5" accent6="accent6" hlink="hlink" folHlink="folHlink"/>
  <p:sldLayoutIdLst>
    <p:sldLayoutId id="2147489065" r:id="rId1"/>
    <p:sldLayoutId id="2147489066" r:id="rId2"/>
    <p:sldLayoutId id="2147489067" r:id="rId3"/>
    <p:sldLayoutId id="2147489068" r:id="rId4"/>
    <p:sldLayoutId id="2147489069" r:id="rId5"/>
    <p:sldLayoutId id="2147489070" r:id="rId6"/>
    <p:sldLayoutId id="2147489071" r:id="rId7"/>
    <p:sldLayoutId id="2147489072" r:id="rId8"/>
    <p:sldLayoutId id="2147489073" r:id="rId9"/>
    <p:sldLayoutId id="2147489074" r:id="rId10"/>
    <p:sldLayoutId id="2147489075" r:id="rId11"/>
    <p:sldLayoutId id="2147489076"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71" algn="l" rtl="0" fontAlgn="base">
        <a:spcBef>
          <a:spcPct val="0"/>
        </a:spcBef>
        <a:spcAft>
          <a:spcPct val="0"/>
        </a:spcAft>
        <a:defRPr sz="3600">
          <a:solidFill>
            <a:schemeClr val="tx2"/>
          </a:solidFill>
          <a:latin typeface="Arial" charset="0"/>
        </a:defRPr>
      </a:lvl6pPr>
      <a:lvl7pPr marL="912743" algn="l" rtl="0" fontAlgn="base">
        <a:spcBef>
          <a:spcPct val="0"/>
        </a:spcBef>
        <a:spcAft>
          <a:spcPct val="0"/>
        </a:spcAft>
        <a:defRPr sz="3600">
          <a:solidFill>
            <a:schemeClr val="tx2"/>
          </a:solidFill>
          <a:latin typeface="Arial" charset="0"/>
        </a:defRPr>
      </a:lvl7pPr>
      <a:lvl8pPr marL="1369116" algn="l" rtl="0" fontAlgn="base">
        <a:spcBef>
          <a:spcPct val="0"/>
        </a:spcBef>
        <a:spcAft>
          <a:spcPct val="0"/>
        </a:spcAft>
        <a:defRPr sz="3600">
          <a:solidFill>
            <a:schemeClr val="tx2"/>
          </a:solidFill>
          <a:latin typeface="Arial" charset="0"/>
        </a:defRPr>
      </a:lvl8pPr>
      <a:lvl9pPr marL="1825487" algn="l" rtl="0" fontAlgn="base">
        <a:spcBef>
          <a:spcPct val="0"/>
        </a:spcBef>
        <a:spcAft>
          <a:spcPct val="0"/>
        </a:spcAft>
        <a:defRPr sz="3600">
          <a:solidFill>
            <a:schemeClr val="tx2"/>
          </a:solidFill>
          <a:latin typeface="Arial" charset="0"/>
        </a:defRPr>
      </a:lvl9pPr>
    </p:titleStyle>
    <p:bodyStyle>
      <a:lvl1pPr marL="342278" indent="-342278" algn="l" rtl="0" eaLnBrk="0" fontAlgn="base" hangingPunct="0">
        <a:spcBef>
          <a:spcPct val="20000"/>
        </a:spcBef>
        <a:spcAft>
          <a:spcPct val="0"/>
        </a:spcAft>
        <a:buChar char="•"/>
        <a:defRPr sz="2800">
          <a:solidFill>
            <a:schemeClr val="tx1"/>
          </a:solidFill>
          <a:latin typeface="+mn-lt"/>
          <a:ea typeface="+mn-ea"/>
          <a:cs typeface="+mn-cs"/>
        </a:defRPr>
      </a:lvl1pPr>
      <a:lvl2pPr marL="741604" indent="-285234" algn="l" rtl="0" eaLnBrk="0" fontAlgn="base" hangingPunct="0">
        <a:spcBef>
          <a:spcPct val="20000"/>
        </a:spcBef>
        <a:spcAft>
          <a:spcPct val="0"/>
        </a:spcAft>
        <a:buChar char="–"/>
        <a:defRPr sz="2400">
          <a:solidFill>
            <a:schemeClr val="tx1"/>
          </a:solidFill>
          <a:latin typeface="+mn-lt"/>
        </a:defRPr>
      </a:lvl2pPr>
      <a:lvl3pPr marL="1140932" indent="-228185" algn="l" rtl="0" eaLnBrk="0" fontAlgn="base" hangingPunct="0">
        <a:spcBef>
          <a:spcPct val="20000"/>
        </a:spcBef>
        <a:spcAft>
          <a:spcPct val="0"/>
        </a:spcAft>
        <a:buChar char="•"/>
        <a:defRPr sz="2000">
          <a:solidFill>
            <a:schemeClr val="tx1"/>
          </a:solidFill>
          <a:latin typeface="+mn-lt"/>
        </a:defRPr>
      </a:lvl3pPr>
      <a:lvl4pPr marL="1597298" indent="-228185" algn="l" rtl="0" eaLnBrk="0" fontAlgn="base" hangingPunct="0">
        <a:spcBef>
          <a:spcPct val="20000"/>
        </a:spcBef>
        <a:spcAft>
          <a:spcPct val="0"/>
        </a:spcAft>
        <a:buChar char="–"/>
        <a:defRPr sz="2000">
          <a:solidFill>
            <a:schemeClr val="tx1"/>
          </a:solidFill>
          <a:latin typeface="+mn-lt"/>
        </a:defRPr>
      </a:lvl4pPr>
      <a:lvl5pPr marL="2053673" indent="-228185" algn="l" rtl="0" eaLnBrk="0" fontAlgn="base" hangingPunct="0">
        <a:spcBef>
          <a:spcPct val="20000"/>
        </a:spcBef>
        <a:spcAft>
          <a:spcPct val="0"/>
        </a:spcAft>
        <a:buChar char="»"/>
        <a:defRPr sz="1600">
          <a:solidFill>
            <a:schemeClr val="tx1"/>
          </a:solidFill>
          <a:latin typeface="+mn-lt"/>
        </a:defRPr>
      </a:lvl5pPr>
      <a:lvl6pPr marL="2510044" indent="-228185" algn="l" rtl="0" fontAlgn="base">
        <a:spcBef>
          <a:spcPct val="20000"/>
        </a:spcBef>
        <a:spcAft>
          <a:spcPct val="0"/>
        </a:spcAft>
        <a:buChar char="»"/>
        <a:defRPr sz="1600">
          <a:solidFill>
            <a:schemeClr val="tx1"/>
          </a:solidFill>
          <a:latin typeface="+mn-lt"/>
        </a:defRPr>
      </a:lvl6pPr>
      <a:lvl7pPr marL="2966416" indent="-228185" algn="l" rtl="0" fontAlgn="base">
        <a:spcBef>
          <a:spcPct val="20000"/>
        </a:spcBef>
        <a:spcAft>
          <a:spcPct val="0"/>
        </a:spcAft>
        <a:buChar char="»"/>
        <a:defRPr sz="1600">
          <a:solidFill>
            <a:schemeClr val="tx1"/>
          </a:solidFill>
          <a:latin typeface="+mn-lt"/>
        </a:defRPr>
      </a:lvl7pPr>
      <a:lvl8pPr marL="3422788" indent="-228185" algn="l" rtl="0" fontAlgn="base">
        <a:spcBef>
          <a:spcPct val="20000"/>
        </a:spcBef>
        <a:spcAft>
          <a:spcPct val="0"/>
        </a:spcAft>
        <a:buChar char="»"/>
        <a:defRPr sz="1600">
          <a:solidFill>
            <a:schemeClr val="tx1"/>
          </a:solidFill>
          <a:latin typeface="+mn-lt"/>
        </a:defRPr>
      </a:lvl8pPr>
      <a:lvl9pPr marL="3879159" indent="-228185"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743" rtl="0" eaLnBrk="1" latinLnBrk="0" hangingPunct="1">
        <a:defRPr sz="1800" kern="1200">
          <a:solidFill>
            <a:schemeClr val="tx1"/>
          </a:solidFill>
          <a:latin typeface="+mn-lt"/>
          <a:ea typeface="+mn-ea"/>
          <a:cs typeface="+mn-cs"/>
        </a:defRPr>
      </a:lvl1pPr>
      <a:lvl2pPr marL="456371" algn="l" defTabSz="912743" rtl="0" eaLnBrk="1" latinLnBrk="0" hangingPunct="1">
        <a:defRPr sz="1800" kern="1200">
          <a:solidFill>
            <a:schemeClr val="tx1"/>
          </a:solidFill>
          <a:latin typeface="+mn-lt"/>
          <a:ea typeface="+mn-ea"/>
          <a:cs typeface="+mn-cs"/>
        </a:defRPr>
      </a:lvl2pPr>
      <a:lvl3pPr marL="912743" algn="l" defTabSz="912743" rtl="0" eaLnBrk="1" latinLnBrk="0" hangingPunct="1">
        <a:defRPr sz="1800" kern="1200">
          <a:solidFill>
            <a:schemeClr val="tx1"/>
          </a:solidFill>
          <a:latin typeface="+mn-lt"/>
          <a:ea typeface="+mn-ea"/>
          <a:cs typeface="+mn-cs"/>
        </a:defRPr>
      </a:lvl3pPr>
      <a:lvl4pPr marL="1369116" algn="l" defTabSz="912743" rtl="0" eaLnBrk="1" latinLnBrk="0" hangingPunct="1">
        <a:defRPr sz="1800" kern="1200">
          <a:solidFill>
            <a:schemeClr val="tx1"/>
          </a:solidFill>
          <a:latin typeface="+mn-lt"/>
          <a:ea typeface="+mn-ea"/>
          <a:cs typeface="+mn-cs"/>
        </a:defRPr>
      </a:lvl4pPr>
      <a:lvl5pPr marL="1825487" algn="l" defTabSz="912743" rtl="0" eaLnBrk="1" latinLnBrk="0" hangingPunct="1">
        <a:defRPr sz="1800" kern="1200">
          <a:solidFill>
            <a:schemeClr val="tx1"/>
          </a:solidFill>
          <a:latin typeface="+mn-lt"/>
          <a:ea typeface="+mn-ea"/>
          <a:cs typeface="+mn-cs"/>
        </a:defRPr>
      </a:lvl5pPr>
      <a:lvl6pPr marL="2281859" algn="l" defTabSz="912743" rtl="0" eaLnBrk="1" latinLnBrk="0" hangingPunct="1">
        <a:defRPr sz="1800" kern="1200">
          <a:solidFill>
            <a:schemeClr val="tx1"/>
          </a:solidFill>
          <a:latin typeface="+mn-lt"/>
          <a:ea typeface="+mn-ea"/>
          <a:cs typeface="+mn-cs"/>
        </a:defRPr>
      </a:lvl6pPr>
      <a:lvl7pPr marL="2738230" algn="l" defTabSz="912743" rtl="0" eaLnBrk="1" latinLnBrk="0" hangingPunct="1">
        <a:defRPr sz="1800" kern="1200">
          <a:solidFill>
            <a:schemeClr val="tx1"/>
          </a:solidFill>
          <a:latin typeface="+mn-lt"/>
          <a:ea typeface="+mn-ea"/>
          <a:cs typeface="+mn-cs"/>
        </a:defRPr>
      </a:lvl7pPr>
      <a:lvl8pPr marL="3194593" algn="l" defTabSz="912743" rtl="0" eaLnBrk="1" latinLnBrk="0" hangingPunct="1">
        <a:defRPr sz="1800" kern="1200">
          <a:solidFill>
            <a:schemeClr val="tx1"/>
          </a:solidFill>
          <a:latin typeface="+mn-lt"/>
          <a:ea typeface="+mn-ea"/>
          <a:cs typeface="+mn-cs"/>
        </a:defRPr>
      </a:lvl8pPr>
      <a:lvl9pPr marL="3650971" algn="l" defTabSz="912743"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8"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7" y="6459798"/>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fontAlgn="auto">
              <a:spcBef>
                <a:spcPts val="0"/>
              </a:spcBef>
              <a:spcAft>
                <a:spcPts val="0"/>
              </a:spcAft>
            </a:pPr>
            <a:fld id="{7A7D3A4D-FE6A-415F-8670-1E68524ECFAB}" type="datetimeFigureOut">
              <a:rPr lang="en-US" b="0" smtClean="0">
                <a:latin typeface="Calibri" panose="020F0502020204030204"/>
              </a:rPr>
              <a:pPr defTabSz="457200" fontAlgn="auto">
                <a:spcBef>
                  <a:spcPts val="0"/>
                </a:spcBef>
                <a:spcAft>
                  <a:spcPts val="0"/>
                </a:spcAft>
              </a:pPr>
              <a:t>11/17/2016</a:t>
            </a:fld>
            <a:endParaRPr lang="en-US" b="0">
              <a:latin typeface="Calibri" panose="020F0502020204030204"/>
            </a:endParaRPr>
          </a:p>
        </p:txBody>
      </p:sp>
      <p:sp>
        <p:nvSpPr>
          <p:cNvPr id="5" name="Footer Placeholder 4"/>
          <p:cNvSpPr>
            <a:spLocks noGrp="1"/>
          </p:cNvSpPr>
          <p:nvPr>
            <p:ph type="ftr" sz="quarter" idx="3"/>
          </p:nvPr>
        </p:nvSpPr>
        <p:spPr>
          <a:xfrm>
            <a:off x="2764640" y="6459798"/>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fontAlgn="auto">
              <a:spcBef>
                <a:spcPts val="0"/>
              </a:spcBef>
              <a:spcAft>
                <a:spcPts val="0"/>
              </a:spcAft>
            </a:pPr>
            <a:endParaRPr lang="en-US" b="0">
              <a:latin typeface="Calibri" panose="020F0502020204030204"/>
            </a:endParaRPr>
          </a:p>
        </p:txBody>
      </p:sp>
      <p:sp>
        <p:nvSpPr>
          <p:cNvPr id="6" name="Slide Number Placeholder 5"/>
          <p:cNvSpPr>
            <a:spLocks noGrp="1"/>
          </p:cNvSpPr>
          <p:nvPr>
            <p:ph type="sldNum" sz="quarter" idx="4"/>
          </p:nvPr>
        </p:nvSpPr>
        <p:spPr>
          <a:xfrm>
            <a:off x="7425350" y="6459798"/>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fontAlgn="auto">
              <a:spcBef>
                <a:spcPts val="0"/>
              </a:spcBef>
              <a:spcAft>
                <a:spcPts val="0"/>
              </a:spcAft>
            </a:pPr>
            <a:fld id="{77B29025-9737-44E4-9B91-12E157FDE2FE}" type="slidenum">
              <a:rPr lang="en-US" b="0" smtClean="0">
                <a:latin typeface="Calibri" panose="020F0502020204030204"/>
              </a:rPr>
              <a:pPr defTabSz="457200" fontAlgn="auto">
                <a:spcBef>
                  <a:spcPts val="0"/>
                </a:spcBef>
                <a:spcAft>
                  <a:spcPts val="0"/>
                </a:spcAft>
              </a:pPr>
              <a:t>‹#›</a:t>
            </a:fld>
            <a:endParaRPr lang="en-US" b="0">
              <a:latin typeface="Calibri" panose="020F0502020204030204"/>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948063"/>
      </p:ext>
    </p:extLst>
  </p:cSld>
  <p:clrMap bg1="lt1" tx1="dk1" bg2="lt2" tx2="dk2" accent1="accent1" accent2="accent2" accent3="accent3" accent4="accent4" accent5="accent5" accent6="accent6" hlink="hlink" folHlink="folHlink"/>
  <p:sldLayoutIdLst>
    <p:sldLayoutId id="2147489078" r:id="rId1"/>
    <p:sldLayoutId id="2147489079" r:id="rId2"/>
    <p:sldLayoutId id="2147489080" r:id="rId3"/>
    <p:sldLayoutId id="2147489081" r:id="rId4"/>
    <p:sldLayoutId id="2147489082" r:id="rId5"/>
    <p:sldLayoutId id="2147489083" r:id="rId6"/>
    <p:sldLayoutId id="2147489084" r:id="rId7"/>
    <p:sldLayoutId id="2147489085" r:id="rId8"/>
    <p:sldLayoutId id="2147489086" r:id="rId9"/>
    <p:sldLayoutId id="2147489087" r:id="rId10"/>
    <p:sldLayoutId id="2147489088"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CF1DE95-B824-48FC-85B2-807CEFA22C86}" type="datetimeFigureOut">
              <a:rPr lang="en-US" b="0" smtClean="0">
                <a:solidFill>
                  <a:prstClr val="black">
                    <a:tint val="75000"/>
                  </a:prstClr>
                </a:solidFill>
                <a:latin typeface="Calibri" panose="020F0502020204030204"/>
              </a:rPr>
              <a:pPr fontAlgn="auto">
                <a:spcBef>
                  <a:spcPts val="0"/>
                </a:spcBef>
                <a:spcAft>
                  <a:spcPts val="0"/>
                </a:spcAft>
              </a:pPr>
              <a:t>11/17/2016</a:t>
            </a:fld>
            <a:endParaRPr lang="en-US" b="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FE7CBA-439D-41FE-A188-CECCB38967A1}" type="slidenum">
              <a:rPr lang="en-US" b="0" smtClean="0">
                <a:solidFill>
                  <a:prstClr val="black">
                    <a:tint val="75000"/>
                  </a:prstClr>
                </a:solidFill>
                <a:latin typeface="Calibri" panose="020F0502020204030204"/>
              </a:rPr>
              <a:pPr fontAlgn="auto">
                <a:spcBef>
                  <a:spcPts val="0"/>
                </a:spcBef>
                <a:spcAft>
                  <a:spcPts val="0"/>
                </a:spcAft>
              </a:pPr>
              <a:t>‹#›</a:t>
            </a:fld>
            <a:endParaRPr 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554368888"/>
      </p:ext>
    </p:extLst>
  </p:cSld>
  <p:clrMap bg1="lt1" tx1="dk1" bg2="lt2" tx2="dk2" accent1="accent1" accent2="accent2" accent3="accent3" accent4="accent4" accent5="accent5" accent6="accent6" hlink="hlink" folHlink="folHlink"/>
  <p:sldLayoutIdLst>
    <p:sldLayoutId id="2147489090" r:id="rId1"/>
    <p:sldLayoutId id="2147489091" r:id="rId2"/>
    <p:sldLayoutId id="2147489092" r:id="rId3"/>
    <p:sldLayoutId id="2147489093" r:id="rId4"/>
    <p:sldLayoutId id="2147489094" r:id="rId5"/>
    <p:sldLayoutId id="2147489095" r:id="rId6"/>
    <p:sldLayoutId id="2147489096" r:id="rId7"/>
    <p:sldLayoutId id="2147489097" r:id="rId8"/>
    <p:sldLayoutId id="2147489098" r:id="rId9"/>
    <p:sldLayoutId id="2147489099" r:id="rId10"/>
    <p:sldLayoutId id="2147489100"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3075" name="Rectangle 3"/>
          <p:cNvSpPr>
            <a:spLocks noGrp="1" noChangeArrowheads="1"/>
          </p:cNvSpPr>
          <p:nvPr>
            <p:ph type="body" idx="1"/>
          </p:nvPr>
        </p:nvSpPr>
        <p:spPr bwMode="auto">
          <a:xfrm>
            <a:off x="457200" y="160020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450436" name="Rectangle 4"/>
          <p:cNvSpPr>
            <a:spLocks noGrp="1" noChangeArrowheads="1"/>
          </p:cNvSpPr>
          <p:nvPr>
            <p:ph type="dt" sz="half" idx="2"/>
          </p:nvPr>
        </p:nvSpPr>
        <p:spPr bwMode="auto">
          <a:xfrm>
            <a:off x="457200" y="6245363"/>
            <a:ext cx="2133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400" b="0"/>
            </a:lvl1pPr>
          </a:lstStyle>
          <a:p>
            <a:pPr>
              <a:defRPr/>
            </a:pPr>
            <a:endParaRPr lang="en-CA" dirty="0"/>
          </a:p>
        </p:txBody>
      </p:sp>
      <p:sp>
        <p:nvSpPr>
          <p:cNvPr id="2450437" name="Rectangle 5"/>
          <p:cNvSpPr>
            <a:spLocks noGrp="1" noChangeArrowheads="1"/>
          </p:cNvSpPr>
          <p:nvPr>
            <p:ph type="ftr" sz="quarter" idx="3"/>
          </p:nvPr>
        </p:nvSpPr>
        <p:spPr bwMode="auto">
          <a:xfrm>
            <a:off x="3124201" y="6245363"/>
            <a:ext cx="2895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400" b="0"/>
            </a:lvl1pPr>
          </a:lstStyle>
          <a:p>
            <a:pPr>
              <a:defRPr/>
            </a:pPr>
            <a:endParaRPr lang="en-CA" dirty="0"/>
          </a:p>
        </p:txBody>
      </p:sp>
      <p:sp>
        <p:nvSpPr>
          <p:cNvPr id="2450438" name="Rectangle 6"/>
          <p:cNvSpPr>
            <a:spLocks noGrp="1" noChangeArrowheads="1"/>
          </p:cNvSpPr>
          <p:nvPr>
            <p:ph type="sldNum" sz="quarter" idx="4"/>
          </p:nvPr>
        </p:nvSpPr>
        <p:spPr bwMode="auto">
          <a:xfrm>
            <a:off x="6553200" y="6245363"/>
            <a:ext cx="2133600" cy="476251"/>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400" b="0"/>
            </a:lvl1pPr>
          </a:lstStyle>
          <a:p>
            <a:pPr>
              <a:defRPr/>
            </a:pPr>
            <a:fld id="{DBD52DEF-1D30-41A8-9FC1-9DDC8053EF96}" type="slidenum">
              <a:rPr lang="en-CA"/>
              <a:pPr>
                <a:defRPr/>
              </a:pPr>
              <a:t>‹#›</a:t>
            </a:fld>
            <a:endParaRPr lang="en-CA" dirty="0"/>
          </a:p>
        </p:txBody>
      </p:sp>
    </p:spTree>
  </p:cSld>
  <p:clrMap bg1="dk2" tx1="lt1" bg2="dk1"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6348" algn="ctr" rtl="0" fontAlgn="base">
        <a:spcBef>
          <a:spcPct val="0"/>
        </a:spcBef>
        <a:spcAft>
          <a:spcPct val="0"/>
        </a:spcAft>
        <a:defRPr sz="4400">
          <a:solidFill>
            <a:schemeClr val="tx2"/>
          </a:solidFill>
          <a:latin typeface="Arial" charset="0"/>
          <a:cs typeface="Arial" charset="0"/>
        </a:defRPr>
      </a:lvl6pPr>
      <a:lvl7pPr marL="912696" algn="ctr" rtl="0" fontAlgn="base">
        <a:spcBef>
          <a:spcPct val="0"/>
        </a:spcBef>
        <a:spcAft>
          <a:spcPct val="0"/>
        </a:spcAft>
        <a:defRPr sz="4400">
          <a:solidFill>
            <a:schemeClr val="tx2"/>
          </a:solidFill>
          <a:latin typeface="Arial" charset="0"/>
          <a:cs typeface="Arial" charset="0"/>
        </a:defRPr>
      </a:lvl7pPr>
      <a:lvl8pPr marL="1369046" algn="ctr" rtl="0" fontAlgn="base">
        <a:spcBef>
          <a:spcPct val="0"/>
        </a:spcBef>
        <a:spcAft>
          <a:spcPct val="0"/>
        </a:spcAft>
        <a:defRPr sz="4400">
          <a:solidFill>
            <a:schemeClr val="tx2"/>
          </a:solidFill>
          <a:latin typeface="Arial" charset="0"/>
          <a:cs typeface="Arial" charset="0"/>
        </a:defRPr>
      </a:lvl8pPr>
      <a:lvl9pPr marL="1825394" algn="ctr" rtl="0" fontAlgn="base">
        <a:spcBef>
          <a:spcPct val="0"/>
        </a:spcBef>
        <a:spcAft>
          <a:spcPct val="0"/>
        </a:spcAft>
        <a:defRPr sz="4400">
          <a:solidFill>
            <a:schemeClr val="tx2"/>
          </a:solidFill>
          <a:latin typeface="Arial" charset="0"/>
          <a:cs typeface="Arial" charset="0"/>
        </a:defRPr>
      </a:lvl9pPr>
    </p:titleStyle>
    <p:bodyStyle>
      <a:lvl1pPr marL="342261" indent="-342261" algn="l" rtl="0" eaLnBrk="0" fontAlgn="base" hangingPunct="0">
        <a:spcBef>
          <a:spcPct val="20000"/>
        </a:spcBef>
        <a:spcAft>
          <a:spcPct val="0"/>
        </a:spcAft>
        <a:buChar char="•"/>
        <a:defRPr sz="32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800">
          <a:solidFill>
            <a:schemeClr val="tx1"/>
          </a:solidFill>
          <a:latin typeface="+mn-lt"/>
          <a:cs typeface="+mn-cs"/>
        </a:defRPr>
      </a:lvl2pPr>
      <a:lvl3pPr marL="1140873" indent="-228174" algn="l" rtl="0" eaLnBrk="0" fontAlgn="base" hangingPunct="0">
        <a:spcBef>
          <a:spcPct val="20000"/>
        </a:spcBef>
        <a:spcAft>
          <a:spcPct val="0"/>
        </a:spcAft>
        <a:buChar char="•"/>
        <a:defRPr sz="2400">
          <a:solidFill>
            <a:schemeClr val="tx1"/>
          </a:solidFill>
          <a:latin typeface="+mn-lt"/>
          <a:cs typeface="+mn-cs"/>
        </a:defRPr>
      </a:lvl3pPr>
      <a:lvl4pPr marL="1597216" indent="-228174" algn="l" rtl="0" eaLnBrk="0" fontAlgn="base" hangingPunct="0">
        <a:spcBef>
          <a:spcPct val="20000"/>
        </a:spcBef>
        <a:spcAft>
          <a:spcPct val="0"/>
        </a:spcAft>
        <a:buChar char="–"/>
        <a:defRPr sz="2000">
          <a:solidFill>
            <a:schemeClr val="tx1"/>
          </a:solidFill>
          <a:latin typeface="+mn-lt"/>
          <a:cs typeface="+mn-cs"/>
        </a:defRPr>
      </a:lvl4pPr>
      <a:lvl5pPr marL="2053568" indent="-228174" algn="l" rtl="0" eaLnBrk="0" fontAlgn="base" hangingPunct="0">
        <a:spcBef>
          <a:spcPct val="20000"/>
        </a:spcBef>
        <a:spcAft>
          <a:spcPct val="0"/>
        </a:spcAft>
        <a:buChar char="»"/>
        <a:defRPr sz="2000">
          <a:solidFill>
            <a:schemeClr val="tx1"/>
          </a:solidFill>
          <a:latin typeface="+mn-lt"/>
          <a:cs typeface="+mn-cs"/>
        </a:defRPr>
      </a:lvl5pPr>
      <a:lvl6pPr marL="2509916" indent="-228174" algn="l" rtl="0" fontAlgn="base">
        <a:spcBef>
          <a:spcPct val="20000"/>
        </a:spcBef>
        <a:spcAft>
          <a:spcPct val="0"/>
        </a:spcAft>
        <a:buChar char="»"/>
        <a:defRPr sz="2000">
          <a:solidFill>
            <a:schemeClr val="tx1"/>
          </a:solidFill>
          <a:latin typeface="+mn-lt"/>
          <a:cs typeface="+mn-cs"/>
        </a:defRPr>
      </a:lvl6pPr>
      <a:lvl7pPr marL="2966264" indent="-228174" algn="l" rtl="0" fontAlgn="base">
        <a:spcBef>
          <a:spcPct val="20000"/>
        </a:spcBef>
        <a:spcAft>
          <a:spcPct val="0"/>
        </a:spcAft>
        <a:buChar char="»"/>
        <a:defRPr sz="2000">
          <a:solidFill>
            <a:schemeClr val="tx1"/>
          </a:solidFill>
          <a:latin typeface="+mn-lt"/>
          <a:cs typeface="+mn-cs"/>
        </a:defRPr>
      </a:lvl7pPr>
      <a:lvl8pPr marL="3422613" indent="-228174" algn="l" rtl="0" fontAlgn="base">
        <a:spcBef>
          <a:spcPct val="20000"/>
        </a:spcBef>
        <a:spcAft>
          <a:spcPct val="0"/>
        </a:spcAft>
        <a:buChar char="»"/>
        <a:defRPr sz="2000">
          <a:solidFill>
            <a:schemeClr val="tx1"/>
          </a:solidFill>
          <a:latin typeface="+mn-lt"/>
          <a:cs typeface="+mn-cs"/>
        </a:defRPr>
      </a:lvl8pPr>
      <a:lvl9pPr marL="3878961" indent="-22817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47824"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4099" name="Rectangle 3"/>
          <p:cNvSpPr>
            <a:spLocks noGrp="1" noChangeArrowheads="1"/>
          </p:cNvSpPr>
          <p:nvPr>
            <p:ph type="body" idx="1"/>
          </p:nvPr>
        </p:nvSpPr>
        <p:spPr bwMode="auto">
          <a:xfrm>
            <a:off x="1447824" y="1600208"/>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452484" name="Rectangle 4"/>
          <p:cNvSpPr>
            <a:spLocks noGrp="1" noChangeArrowheads="1"/>
          </p:cNvSpPr>
          <p:nvPr>
            <p:ph type="dt" sz="half" idx="2"/>
          </p:nvPr>
        </p:nvSpPr>
        <p:spPr bwMode="auto">
          <a:xfrm>
            <a:off x="1443038" y="6524804"/>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p>
        </p:txBody>
      </p:sp>
      <p:sp>
        <p:nvSpPr>
          <p:cNvPr id="2452485" name="Rectangle 5"/>
          <p:cNvSpPr>
            <a:spLocks noGrp="1" noChangeArrowheads="1"/>
          </p:cNvSpPr>
          <p:nvPr>
            <p:ph type="ftr" sz="quarter" idx="3"/>
          </p:nvPr>
        </p:nvSpPr>
        <p:spPr bwMode="auto">
          <a:xfrm>
            <a:off x="3733800" y="6524804"/>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p>
        </p:txBody>
      </p:sp>
      <p:sp>
        <p:nvSpPr>
          <p:cNvPr id="2452486" name="Rectangle 6"/>
          <p:cNvSpPr>
            <a:spLocks noGrp="1" noChangeArrowheads="1"/>
          </p:cNvSpPr>
          <p:nvPr>
            <p:ph type="sldNum" sz="quarter" idx="4"/>
          </p:nvPr>
        </p:nvSpPr>
        <p:spPr bwMode="auto">
          <a:xfrm>
            <a:off x="6781800" y="6524804"/>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9345AF5D-4AA0-46A2-B99E-9E88D558A30C}" type="slidenum">
              <a:rPr lang="en-CA"/>
              <a:pPr>
                <a:defRPr/>
              </a:pPr>
              <a:t>‹#›</a:t>
            </a:fld>
            <a:endParaRPr lang="en-CA" dirty="0"/>
          </a:p>
        </p:txBody>
      </p:sp>
    </p:spTree>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4"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4" y="1600208"/>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4804"/>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solidFill>
                <a:srgbClr val="FFFFFF"/>
              </a:solidFill>
            </a:endParaRPr>
          </a:p>
        </p:txBody>
      </p:sp>
      <p:sp>
        <p:nvSpPr>
          <p:cNvPr id="1690629" name="Rectangle 5"/>
          <p:cNvSpPr>
            <a:spLocks noGrp="1" noChangeArrowheads="1"/>
          </p:cNvSpPr>
          <p:nvPr>
            <p:ph type="ftr" sz="quarter" idx="3"/>
          </p:nvPr>
        </p:nvSpPr>
        <p:spPr bwMode="auto">
          <a:xfrm>
            <a:off x="3733800" y="6524804"/>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solidFill>
                <a:srgbClr val="FFFFFF"/>
              </a:solidFill>
            </a:endParaRPr>
          </a:p>
        </p:txBody>
      </p:sp>
      <p:sp>
        <p:nvSpPr>
          <p:cNvPr id="1690630" name="Rectangle 6"/>
          <p:cNvSpPr>
            <a:spLocks noGrp="1" noChangeArrowheads="1"/>
          </p:cNvSpPr>
          <p:nvPr>
            <p:ph type="sldNum" sz="quarter" idx="4"/>
          </p:nvPr>
        </p:nvSpPr>
        <p:spPr bwMode="auto">
          <a:xfrm>
            <a:off x="6781800" y="6524804"/>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464185493"/>
      </p:ext>
    </p:extLst>
  </p:cSld>
  <p:clrMap bg1="dk2" tx1="lt1" bg2="dk1"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4"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4" y="1600208"/>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4804"/>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solidFill>
                <a:srgbClr val="FFFFFF"/>
              </a:solidFill>
            </a:endParaRPr>
          </a:p>
        </p:txBody>
      </p:sp>
      <p:sp>
        <p:nvSpPr>
          <p:cNvPr id="1690629" name="Rectangle 5"/>
          <p:cNvSpPr>
            <a:spLocks noGrp="1" noChangeArrowheads="1"/>
          </p:cNvSpPr>
          <p:nvPr>
            <p:ph type="ftr" sz="quarter" idx="3"/>
          </p:nvPr>
        </p:nvSpPr>
        <p:spPr bwMode="auto">
          <a:xfrm>
            <a:off x="3733800" y="6524804"/>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solidFill>
                <a:srgbClr val="FFFFFF"/>
              </a:solidFill>
            </a:endParaRPr>
          </a:p>
        </p:txBody>
      </p:sp>
      <p:sp>
        <p:nvSpPr>
          <p:cNvPr id="1690630" name="Rectangle 6"/>
          <p:cNvSpPr>
            <a:spLocks noGrp="1" noChangeArrowheads="1"/>
          </p:cNvSpPr>
          <p:nvPr>
            <p:ph type="sldNum" sz="quarter" idx="4"/>
          </p:nvPr>
        </p:nvSpPr>
        <p:spPr bwMode="auto">
          <a:xfrm>
            <a:off x="6781800" y="6524804"/>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454519319"/>
      </p:ext>
    </p:extLst>
  </p:cSld>
  <p:clrMap bg1="dk2" tx1="lt1" bg2="dk1"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4"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4" y="1600208"/>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4804"/>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p>
        </p:txBody>
      </p:sp>
      <p:sp>
        <p:nvSpPr>
          <p:cNvPr id="1690629" name="Rectangle 5"/>
          <p:cNvSpPr>
            <a:spLocks noGrp="1" noChangeArrowheads="1"/>
          </p:cNvSpPr>
          <p:nvPr>
            <p:ph type="ftr" sz="quarter" idx="3"/>
          </p:nvPr>
        </p:nvSpPr>
        <p:spPr bwMode="auto">
          <a:xfrm>
            <a:off x="3733800" y="6524804"/>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p>
        </p:txBody>
      </p:sp>
      <p:sp>
        <p:nvSpPr>
          <p:cNvPr id="1690630" name="Rectangle 6"/>
          <p:cNvSpPr>
            <a:spLocks noGrp="1" noChangeArrowheads="1"/>
          </p:cNvSpPr>
          <p:nvPr>
            <p:ph type="sldNum" sz="quarter" idx="4"/>
          </p:nvPr>
        </p:nvSpPr>
        <p:spPr bwMode="auto">
          <a:xfrm>
            <a:off x="6781800" y="6524804"/>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pPr>
                <a:defRPr/>
              </a:pPr>
              <a:t>‹#›</a:t>
            </a:fld>
            <a:endParaRPr lang="en-CA" dirty="0"/>
          </a:p>
        </p:txBody>
      </p:sp>
    </p:spTree>
  </p:cSld>
  <p:clrMap bg1="dk2" tx1="lt1" bg2="dk1" tx2="lt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24" y="274639"/>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24" y="1600208"/>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2" tIns="45633" rIns="91262" bIns="45633"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4804"/>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defRPr sz="1200" b="0"/>
            </a:lvl1pPr>
          </a:lstStyle>
          <a:p>
            <a:pPr>
              <a:defRPr/>
            </a:pPr>
            <a:endParaRPr lang="en-CA" dirty="0"/>
          </a:p>
        </p:txBody>
      </p:sp>
      <p:sp>
        <p:nvSpPr>
          <p:cNvPr id="1690629" name="Rectangle 5"/>
          <p:cNvSpPr>
            <a:spLocks noGrp="1" noChangeArrowheads="1"/>
          </p:cNvSpPr>
          <p:nvPr>
            <p:ph type="ftr" sz="quarter" idx="3"/>
          </p:nvPr>
        </p:nvSpPr>
        <p:spPr bwMode="auto">
          <a:xfrm>
            <a:off x="3733800" y="6524804"/>
            <a:ext cx="2895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ctr">
              <a:defRPr sz="1200" b="0"/>
            </a:lvl1pPr>
          </a:lstStyle>
          <a:p>
            <a:pPr>
              <a:defRPr/>
            </a:pPr>
            <a:endParaRPr lang="en-CA" dirty="0"/>
          </a:p>
        </p:txBody>
      </p:sp>
      <p:sp>
        <p:nvSpPr>
          <p:cNvPr id="1690630" name="Rectangle 6"/>
          <p:cNvSpPr>
            <a:spLocks noGrp="1" noChangeArrowheads="1"/>
          </p:cNvSpPr>
          <p:nvPr>
            <p:ph type="sldNum" sz="quarter" idx="4"/>
          </p:nvPr>
        </p:nvSpPr>
        <p:spPr bwMode="auto">
          <a:xfrm>
            <a:off x="6781800" y="6524804"/>
            <a:ext cx="2133600" cy="333375"/>
          </a:xfrm>
          <a:prstGeom prst="rect">
            <a:avLst/>
          </a:prstGeom>
          <a:noFill/>
          <a:ln w="9525">
            <a:noFill/>
            <a:miter lim="800000"/>
            <a:headEnd/>
            <a:tailEnd/>
          </a:ln>
          <a:effectLst/>
        </p:spPr>
        <p:txBody>
          <a:bodyPr vert="horz" wrap="square" lIns="91262" tIns="45633" rIns="91262" bIns="45633" numCol="1" anchor="t" anchorCtr="0" compatLnSpc="1">
            <a:prstTxWarp prst="textNoShape">
              <a:avLst/>
            </a:prstTxWarp>
          </a:bodyPr>
          <a:lstStyle>
            <a:lvl1pPr algn="r">
              <a:defRPr sz="1200" b="0"/>
            </a:lvl1pPr>
          </a:lstStyle>
          <a:p>
            <a:pPr>
              <a:defRPr/>
            </a:pPr>
            <a:fld id="{533EE0CE-3A95-4996-AEA9-CC5D6684439D}"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6348" algn="l" rtl="0" fontAlgn="base">
        <a:spcBef>
          <a:spcPct val="0"/>
        </a:spcBef>
        <a:spcAft>
          <a:spcPct val="0"/>
        </a:spcAft>
        <a:defRPr sz="3600">
          <a:solidFill>
            <a:schemeClr val="tx2"/>
          </a:solidFill>
          <a:latin typeface="Arial" charset="0"/>
        </a:defRPr>
      </a:lvl6pPr>
      <a:lvl7pPr marL="912696" algn="l" rtl="0" fontAlgn="base">
        <a:spcBef>
          <a:spcPct val="0"/>
        </a:spcBef>
        <a:spcAft>
          <a:spcPct val="0"/>
        </a:spcAft>
        <a:defRPr sz="3600">
          <a:solidFill>
            <a:schemeClr val="tx2"/>
          </a:solidFill>
          <a:latin typeface="Arial" charset="0"/>
        </a:defRPr>
      </a:lvl7pPr>
      <a:lvl8pPr marL="1369046" algn="l" rtl="0" fontAlgn="base">
        <a:spcBef>
          <a:spcPct val="0"/>
        </a:spcBef>
        <a:spcAft>
          <a:spcPct val="0"/>
        </a:spcAft>
        <a:defRPr sz="3600">
          <a:solidFill>
            <a:schemeClr val="tx2"/>
          </a:solidFill>
          <a:latin typeface="Arial" charset="0"/>
        </a:defRPr>
      </a:lvl8pPr>
      <a:lvl9pPr marL="1825394" algn="l" rtl="0" fontAlgn="base">
        <a:spcBef>
          <a:spcPct val="0"/>
        </a:spcBef>
        <a:spcAft>
          <a:spcPct val="0"/>
        </a:spcAft>
        <a:defRPr sz="3600">
          <a:solidFill>
            <a:schemeClr val="tx2"/>
          </a:solidFill>
          <a:latin typeface="Arial" charset="0"/>
        </a:defRPr>
      </a:lvl9pPr>
    </p:titleStyle>
    <p:bodyStyle>
      <a:lvl1pPr marL="342261" indent="-342261" algn="l" rtl="0" eaLnBrk="0" fontAlgn="base" hangingPunct="0">
        <a:spcBef>
          <a:spcPct val="20000"/>
        </a:spcBef>
        <a:spcAft>
          <a:spcPct val="0"/>
        </a:spcAft>
        <a:buChar char="•"/>
        <a:defRPr sz="2800">
          <a:solidFill>
            <a:schemeClr val="tx1"/>
          </a:solidFill>
          <a:latin typeface="+mn-lt"/>
          <a:ea typeface="+mn-ea"/>
          <a:cs typeface="+mn-cs"/>
        </a:defRPr>
      </a:lvl1pPr>
      <a:lvl2pPr marL="741566" indent="-285220" algn="l" rtl="0" eaLnBrk="0" fontAlgn="base" hangingPunct="0">
        <a:spcBef>
          <a:spcPct val="20000"/>
        </a:spcBef>
        <a:spcAft>
          <a:spcPct val="0"/>
        </a:spcAft>
        <a:buChar char="–"/>
        <a:defRPr sz="2400">
          <a:solidFill>
            <a:schemeClr val="tx1"/>
          </a:solidFill>
          <a:latin typeface="+mn-lt"/>
        </a:defRPr>
      </a:lvl2pPr>
      <a:lvl3pPr marL="1140873" indent="-228174" algn="l" rtl="0" eaLnBrk="0" fontAlgn="base" hangingPunct="0">
        <a:spcBef>
          <a:spcPct val="20000"/>
        </a:spcBef>
        <a:spcAft>
          <a:spcPct val="0"/>
        </a:spcAft>
        <a:buChar char="•"/>
        <a:defRPr sz="2000">
          <a:solidFill>
            <a:schemeClr val="tx1"/>
          </a:solidFill>
          <a:latin typeface="+mn-lt"/>
        </a:defRPr>
      </a:lvl3pPr>
      <a:lvl4pPr marL="1597216" indent="-228174" algn="l" rtl="0" eaLnBrk="0" fontAlgn="base" hangingPunct="0">
        <a:spcBef>
          <a:spcPct val="20000"/>
        </a:spcBef>
        <a:spcAft>
          <a:spcPct val="0"/>
        </a:spcAft>
        <a:buChar char="–"/>
        <a:defRPr sz="2000">
          <a:solidFill>
            <a:schemeClr val="tx1"/>
          </a:solidFill>
          <a:latin typeface="+mn-lt"/>
        </a:defRPr>
      </a:lvl4pPr>
      <a:lvl5pPr marL="2053568" indent="-228174" algn="l" rtl="0" eaLnBrk="0" fontAlgn="base" hangingPunct="0">
        <a:spcBef>
          <a:spcPct val="20000"/>
        </a:spcBef>
        <a:spcAft>
          <a:spcPct val="0"/>
        </a:spcAft>
        <a:buChar char="»"/>
        <a:defRPr sz="1600">
          <a:solidFill>
            <a:schemeClr val="tx1"/>
          </a:solidFill>
          <a:latin typeface="+mn-lt"/>
        </a:defRPr>
      </a:lvl5pPr>
      <a:lvl6pPr marL="2509916" indent="-228174" algn="l" rtl="0" fontAlgn="base">
        <a:spcBef>
          <a:spcPct val="20000"/>
        </a:spcBef>
        <a:spcAft>
          <a:spcPct val="0"/>
        </a:spcAft>
        <a:buChar char="»"/>
        <a:defRPr sz="1600">
          <a:solidFill>
            <a:schemeClr val="tx1"/>
          </a:solidFill>
          <a:latin typeface="+mn-lt"/>
        </a:defRPr>
      </a:lvl6pPr>
      <a:lvl7pPr marL="2966264" indent="-228174" algn="l" rtl="0" fontAlgn="base">
        <a:spcBef>
          <a:spcPct val="20000"/>
        </a:spcBef>
        <a:spcAft>
          <a:spcPct val="0"/>
        </a:spcAft>
        <a:buChar char="»"/>
        <a:defRPr sz="1600">
          <a:solidFill>
            <a:schemeClr val="tx1"/>
          </a:solidFill>
          <a:latin typeface="+mn-lt"/>
        </a:defRPr>
      </a:lvl7pPr>
      <a:lvl8pPr marL="3422613" indent="-228174" algn="l" rtl="0" fontAlgn="base">
        <a:spcBef>
          <a:spcPct val="20000"/>
        </a:spcBef>
        <a:spcAft>
          <a:spcPct val="0"/>
        </a:spcAft>
        <a:buChar char="»"/>
        <a:defRPr sz="1600">
          <a:solidFill>
            <a:schemeClr val="tx1"/>
          </a:solidFill>
          <a:latin typeface="+mn-lt"/>
        </a:defRPr>
      </a:lvl8pPr>
      <a:lvl9pPr marL="3878961" indent="-2281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2696" rtl="0" eaLnBrk="1" latinLnBrk="0" hangingPunct="1">
        <a:defRPr sz="1800" kern="1200">
          <a:solidFill>
            <a:schemeClr val="tx1"/>
          </a:solidFill>
          <a:latin typeface="+mn-lt"/>
          <a:ea typeface="+mn-ea"/>
          <a:cs typeface="+mn-cs"/>
        </a:defRPr>
      </a:lvl1pPr>
      <a:lvl2pPr marL="456348" algn="l" defTabSz="912696" rtl="0" eaLnBrk="1" latinLnBrk="0" hangingPunct="1">
        <a:defRPr sz="1800" kern="1200">
          <a:solidFill>
            <a:schemeClr val="tx1"/>
          </a:solidFill>
          <a:latin typeface="+mn-lt"/>
          <a:ea typeface="+mn-ea"/>
          <a:cs typeface="+mn-cs"/>
        </a:defRPr>
      </a:lvl2pPr>
      <a:lvl3pPr marL="912696" algn="l" defTabSz="912696" rtl="0" eaLnBrk="1" latinLnBrk="0" hangingPunct="1">
        <a:defRPr sz="1800" kern="1200">
          <a:solidFill>
            <a:schemeClr val="tx1"/>
          </a:solidFill>
          <a:latin typeface="+mn-lt"/>
          <a:ea typeface="+mn-ea"/>
          <a:cs typeface="+mn-cs"/>
        </a:defRPr>
      </a:lvl3pPr>
      <a:lvl4pPr marL="1369046" algn="l" defTabSz="912696" rtl="0" eaLnBrk="1" latinLnBrk="0" hangingPunct="1">
        <a:defRPr sz="1800" kern="1200">
          <a:solidFill>
            <a:schemeClr val="tx1"/>
          </a:solidFill>
          <a:latin typeface="+mn-lt"/>
          <a:ea typeface="+mn-ea"/>
          <a:cs typeface="+mn-cs"/>
        </a:defRPr>
      </a:lvl4pPr>
      <a:lvl5pPr marL="1825394" algn="l" defTabSz="912696" rtl="0" eaLnBrk="1" latinLnBrk="0" hangingPunct="1">
        <a:defRPr sz="1800" kern="1200">
          <a:solidFill>
            <a:schemeClr val="tx1"/>
          </a:solidFill>
          <a:latin typeface="+mn-lt"/>
          <a:ea typeface="+mn-ea"/>
          <a:cs typeface="+mn-cs"/>
        </a:defRPr>
      </a:lvl5pPr>
      <a:lvl6pPr marL="2281742" algn="l" defTabSz="912696" rtl="0" eaLnBrk="1" latinLnBrk="0" hangingPunct="1">
        <a:defRPr sz="1800" kern="1200">
          <a:solidFill>
            <a:schemeClr val="tx1"/>
          </a:solidFill>
          <a:latin typeface="+mn-lt"/>
          <a:ea typeface="+mn-ea"/>
          <a:cs typeface="+mn-cs"/>
        </a:defRPr>
      </a:lvl6pPr>
      <a:lvl7pPr marL="2738090" algn="l" defTabSz="912696" rtl="0" eaLnBrk="1" latinLnBrk="0" hangingPunct="1">
        <a:defRPr sz="1800" kern="1200">
          <a:solidFill>
            <a:schemeClr val="tx1"/>
          </a:solidFill>
          <a:latin typeface="+mn-lt"/>
          <a:ea typeface="+mn-ea"/>
          <a:cs typeface="+mn-cs"/>
        </a:defRPr>
      </a:lvl7pPr>
      <a:lvl8pPr marL="3194429" algn="l" defTabSz="912696" rtl="0" eaLnBrk="1" latinLnBrk="0" hangingPunct="1">
        <a:defRPr sz="1800" kern="1200">
          <a:solidFill>
            <a:schemeClr val="tx1"/>
          </a:solidFill>
          <a:latin typeface="+mn-lt"/>
          <a:ea typeface="+mn-ea"/>
          <a:cs typeface="+mn-cs"/>
        </a:defRPr>
      </a:lvl8pPr>
      <a:lvl9pPr marL="3650784" algn="l" defTabSz="9126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2" y="274638"/>
            <a:ext cx="731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1447802" y="1600207"/>
            <a:ext cx="7313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90628" name="Rectangle 4"/>
          <p:cNvSpPr>
            <a:spLocks noGrp="1" noChangeArrowheads="1"/>
          </p:cNvSpPr>
          <p:nvPr>
            <p:ph type="dt" sz="half" idx="2"/>
          </p:nvPr>
        </p:nvSpPr>
        <p:spPr bwMode="auto">
          <a:xfrm>
            <a:off x="1443038" y="6524728"/>
            <a:ext cx="2133600" cy="333375"/>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200" b="0"/>
            </a:lvl1pPr>
          </a:lstStyle>
          <a:p>
            <a:pPr>
              <a:defRPr/>
            </a:pPr>
            <a:endParaRPr lang="en-CA" dirty="0">
              <a:solidFill>
                <a:srgbClr val="FFFFFF"/>
              </a:solidFill>
            </a:endParaRPr>
          </a:p>
        </p:txBody>
      </p:sp>
      <p:sp>
        <p:nvSpPr>
          <p:cNvPr id="1690629" name="Rectangle 5"/>
          <p:cNvSpPr>
            <a:spLocks noGrp="1" noChangeArrowheads="1"/>
          </p:cNvSpPr>
          <p:nvPr>
            <p:ph type="ftr" sz="quarter" idx="3"/>
          </p:nvPr>
        </p:nvSpPr>
        <p:spPr bwMode="auto">
          <a:xfrm>
            <a:off x="3733800" y="6524728"/>
            <a:ext cx="2895600" cy="333375"/>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200" b="0"/>
            </a:lvl1pPr>
          </a:lstStyle>
          <a:p>
            <a:pPr>
              <a:defRPr/>
            </a:pPr>
            <a:endParaRPr lang="en-CA" dirty="0">
              <a:solidFill>
                <a:srgbClr val="FFFFFF"/>
              </a:solidFill>
            </a:endParaRPr>
          </a:p>
        </p:txBody>
      </p:sp>
      <p:sp>
        <p:nvSpPr>
          <p:cNvPr id="1690630" name="Rectangle 6"/>
          <p:cNvSpPr>
            <a:spLocks noGrp="1" noChangeArrowheads="1"/>
          </p:cNvSpPr>
          <p:nvPr>
            <p:ph type="sldNum" sz="quarter" idx="4"/>
          </p:nvPr>
        </p:nvSpPr>
        <p:spPr bwMode="auto">
          <a:xfrm>
            <a:off x="6781800" y="6524728"/>
            <a:ext cx="2133600" cy="333375"/>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200" b="0"/>
            </a:lvl1pPr>
          </a:lstStyle>
          <a:p>
            <a:pPr>
              <a:defRPr/>
            </a:pPr>
            <a:fld id="{533EE0CE-3A95-4996-AEA9-CC5D6684439D}" type="slidenum">
              <a:rPr lang="en-CA">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112759066"/>
      </p:ext>
    </p:extLst>
  </p:cSld>
  <p:clrMap bg1="dk2" tx1="lt1" bg2="dk1" tx2="lt2" accent1="accent1" accent2="accent2" accent3="accent3" accent4="accent4" accent5="accent5" accent6="accent6" hlink="hlink" folHlink="folHlink"/>
  <p:sldLayoutIdLst>
    <p:sldLayoutId id="2147486943" r:id="rId1"/>
    <p:sldLayoutId id="2147486944" r:id="rId2"/>
    <p:sldLayoutId id="2147486945" r:id="rId3"/>
    <p:sldLayoutId id="2147486946" r:id="rId4"/>
    <p:sldLayoutId id="2147486947" r:id="rId5"/>
    <p:sldLayoutId id="2147486948" r:id="rId6"/>
    <p:sldLayoutId id="2147486949" r:id="rId7"/>
    <p:sldLayoutId id="2147486950" r:id="rId8"/>
    <p:sldLayoutId id="2147486951" r:id="rId9"/>
    <p:sldLayoutId id="2147486952" r:id="rId10"/>
    <p:sldLayoutId id="2147486953" r:id="rId11"/>
    <p:sldLayoutId id="2147486954" r:id="rId1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177" algn="l" rtl="0" fontAlgn="base">
        <a:spcBef>
          <a:spcPct val="0"/>
        </a:spcBef>
        <a:spcAft>
          <a:spcPct val="0"/>
        </a:spcAft>
        <a:defRPr sz="3600">
          <a:solidFill>
            <a:schemeClr val="tx2"/>
          </a:solidFill>
          <a:latin typeface="Arial" charset="0"/>
        </a:defRPr>
      </a:lvl6pPr>
      <a:lvl7pPr marL="914353" algn="l" rtl="0" fontAlgn="base">
        <a:spcBef>
          <a:spcPct val="0"/>
        </a:spcBef>
        <a:spcAft>
          <a:spcPct val="0"/>
        </a:spcAft>
        <a:defRPr sz="3600">
          <a:solidFill>
            <a:schemeClr val="tx2"/>
          </a:solidFill>
          <a:latin typeface="Arial" charset="0"/>
        </a:defRPr>
      </a:lvl7pPr>
      <a:lvl8pPr marL="1371530" algn="l" rtl="0" fontAlgn="base">
        <a:spcBef>
          <a:spcPct val="0"/>
        </a:spcBef>
        <a:spcAft>
          <a:spcPct val="0"/>
        </a:spcAft>
        <a:defRPr sz="3600">
          <a:solidFill>
            <a:schemeClr val="tx2"/>
          </a:solidFill>
          <a:latin typeface="Arial" charset="0"/>
        </a:defRPr>
      </a:lvl8pPr>
      <a:lvl9pPr marL="1828706" algn="l" rtl="0" fontAlgn="base">
        <a:spcBef>
          <a:spcPct val="0"/>
        </a:spcBef>
        <a:spcAft>
          <a:spcPct val="0"/>
        </a:spcAft>
        <a:defRPr sz="3600">
          <a:solidFill>
            <a:schemeClr val="tx2"/>
          </a:solidFill>
          <a:latin typeface="Arial" charset="0"/>
        </a:defRPr>
      </a:lvl9pPr>
    </p:titleStyle>
    <p:bodyStyle>
      <a:lvl1pPr marL="342882" indent="-342882" algn="l" rtl="0" eaLnBrk="0" fontAlgn="base" hangingPunct="0">
        <a:spcBef>
          <a:spcPct val="20000"/>
        </a:spcBef>
        <a:spcAft>
          <a:spcPct val="0"/>
        </a:spcAft>
        <a:buChar char="•"/>
        <a:defRPr sz="2800">
          <a:solidFill>
            <a:schemeClr val="tx1"/>
          </a:solidFill>
          <a:latin typeface="+mn-lt"/>
          <a:ea typeface="+mn-ea"/>
          <a:cs typeface="+mn-cs"/>
        </a:defRPr>
      </a:lvl1pPr>
      <a:lvl2pPr marL="742912" indent="-285736" algn="l" rtl="0" eaLnBrk="0" fontAlgn="base" hangingPunct="0">
        <a:spcBef>
          <a:spcPct val="20000"/>
        </a:spcBef>
        <a:spcAft>
          <a:spcPct val="0"/>
        </a:spcAft>
        <a:buChar char="–"/>
        <a:defRPr sz="2400">
          <a:solidFill>
            <a:schemeClr val="tx1"/>
          </a:solidFill>
          <a:latin typeface="+mn-lt"/>
        </a:defRPr>
      </a:lvl2pPr>
      <a:lvl3pPr marL="1142942" indent="-228588" algn="l" rtl="0" eaLnBrk="0" fontAlgn="base" hangingPunct="0">
        <a:spcBef>
          <a:spcPct val="20000"/>
        </a:spcBef>
        <a:spcAft>
          <a:spcPct val="0"/>
        </a:spcAft>
        <a:buChar char="•"/>
        <a:defRPr sz="2000">
          <a:solidFill>
            <a:schemeClr val="tx1"/>
          </a:solidFill>
          <a:latin typeface="+mn-lt"/>
        </a:defRPr>
      </a:lvl3pPr>
      <a:lvl4pPr marL="1600118" indent="-228588" algn="l" rtl="0" eaLnBrk="0" fontAlgn="base" hangingPunct="0">
        <a:spcBef>
          <a:spcPct val="20000"/>
        </a:spcBef>
        <a:spcAft>
          <a:spcPct val="0"/>
        </a:spcAft>
        <a:buChar char="–"/>
        <a:defRPr sz="2000">
          <a:solidFill>
            <a:schemeClr val="tx1"/>
          </a:solidFill>
          <a:latin typeface="+mn-lt"/>
        </a:defRPr>
      </a:lvl4pPr>
      <a:lvl5pPr marL="2057295" indent="-228588" algn="l" rtl="0" eaLnBrk="0" fontAlgn="base" hangingPunct="0">
        <a:spcBef>
          <a:spcPct val="20000"/>
        </a:spcBef>
        <a:spcAft>
          <a:spcPct val="0"/>
        </a:spcAft>
        <a:buChar char="»"/>
        <a:defRPr sz="1600">
          <a:solidFill>
            <a:schemeClr val="tx1"/>
          </a:solidFill>
          <a:latin typeface="+mn-lt"/>
        </a:defRPr>
      </a:lvl5pPr>
      <a:lvl6pPr marL="2514471" indent="-228588" algn="l" rtl="0" fontAlgn="base">
        <a:spcBef>
          <a:spcPct val="20000"/>
        </a:spcBef>
        <a:spcAft>
          <a:spcPct val="0"/>
        </a:spcAft>
        <a:buChar char="»"/>
        <a:defRPr sz="1600">
          <a:solidFill>
            <a:schemeClr val="tx1"/>
          </a:solidFill>
          <a:latin typeface="+mn-lt"/>
        </a:defRPr>
      </a:lvl6pPr>
      <a:lvl7pPr marL="2971648" indent="-228588" algn="l" rtl="0" fontAlgn="base">
        <a:spcBef>
          <a:spcPct val="20000"/>
        </a:spcBef>
        <a:spcAft>
          <a:spcPct val="0"/>
        </a:spcAft>
        <a:buChar char="»"/>
        <a:defRPr sz="1600">
          <a:solidFill>
            <a:schemeClr val="tx1"/>
          </a:solidFill>
          <a:latin typeface="+mn-lt"/>
        </a:defRPr>
      </a:lvl7pPr>
      <a:lvl8pPr marL="3428825" indent="-228588" algn="l" rtl="0" fontAlgn="base">
        <a:spcBef>
          <a:spcPct val="20000"/>
        </a:spcBef>
        <a:spcAft>
          <a:spcPct val="0"/>
        </a:spcAft>
        <a:buChar char="»"/>
        <a:defRPr sz="1600">
          <a:solidFill>
            <a:schemeClr val="tx1"/>
          </a:solidFill>
          <a:latin typeface="+mn-lt"/>
        </a:defRPr>
      </a:lvl8pPr>
      <a:lvl9pPr marL="3886001" indent="-228588"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uzZqMgp_QAhUW12MKHcVuCT4QjRwIBw&amp;url=http://www.lenkafejt.com/Pages/Newsandannouncements.aspx&amp;psig=AFQjCNEmUeUYRlgoBK8730zVMV9tyDBznA&amp;ust=1478895650567650" TargetMode="External"/><Relationship Id="rId2" Type="http://schemas.openxmlformats.org/officeDocument/2006/relationships/notesSlide" Target="../notesSlides/notesSlide1.xml"/><Relationship Id="rId1" Type="http://schemas.openxmlformats.org/officeDocument/2006/relationships/slideLayout" Target="../slideLayouts/slideLayout203.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8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03.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jfsdvLy7DQAhWqqVQKHQBAAJEQjRwIBw&amp;url=https://www.toshiba.ca/About_Us/Environment/Environmental_Commitment/&amp;psig=AFQjCNH77KZ8FWlgyhrx57iW9e920CfVXg&amp;ust=1479499579912256" TargetMode="External"/><Relationship Id="rId2" Type="http://schemas.openxmlformats.org/officeDocument/2006/relationships/image" Target="../media/image21.jpeg"/><Relationship Id="rId1" Type="http://schemas.openxmlformats.org/officeDocument/2006/relationships/slideLayout" Target="../slideLayouts/slideLayout297.xml"/><Relationship Id="rId6" Type="http://schemas.openxmlformats.org/officeDocument/2006/relationships/image" Target="../media/image23.jpeg"/><Relationship Id="rId5" Type="http://schemas.openxmlformats.org/officeDocument/2006/relationships/hyperlink" Target="https://www.google.ca/url?sa=i&amp;rct=j&amp;q=&amp;esrc=s&amp;source=images&amp;cd=&amp;cad=rja&amp;uact=8&amp;ved=0ahUKEwiCv_fZy7DQAhWHjFQKHXBxDkwQjRwIBw&amp;url=https://cranbrookchamber.com/biz-directory/waste-management-of-canada/&amp;psig=AFQjCNH77KZ8FWlgyhrx57iW9e920CfVXg&amp;ust=1479499579912256" TargetMode="Externa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09.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20.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0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20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03.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03.xml"/></Relationships>
</file>

<file path=ppt/slides/_rels/slide19.xml.rels><?xml version="1.0" encoding="UTF-8" standalone="yes"?>
<Relationships xmlns="http://schemas.openxmlformats.org/package/2006/relationships"><Relationship Id="rId3" Type="http://schemas.openxmlformats.org/officeDocument/2006/relationships/image" Target="cid:image001.png@01D22F63.52912F40" TargetMode="External"/><Relationship Id="rId2" Type="http://schemas.openxmlformats.org/officeDocument/2006/relationships/image" Target="../media/image34.png"/><Relationship Id="rId1" Type="http://schemas.openxmlformats.org/officeDocument/2006/relationships/slideLayout" Target="../slideLayouts/slideLayout2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03.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3.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29_uIr67QAhVDxGMKHXM3BisQjRwIBw&amp;url=http://www.wikiwand.com/en/University_of_Calgary&amp;bvm=bv.139138859,d.cGc&amp;psig=AFQjCNEG5H5JDx_FzAJe-aOkr0sGHno2Lw&amp;ust=1479423205494991" TargetMode="External"/><Relationship Id="rId2" Type="http://schemas.openxmlformats.org/officeDocument/2006/relationships/image" Target="../media/image5.jpeg"/><Relationship Id="rId1" Type="http://schemas.openxmlformats.org/officeDocument/2006/relationships/slideLayout" Target="../slideLayouts/slideLayout20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B4fSPsa7QAhVIxWMKHZIJBtQQjRwIBw&amp;url=http://www.sfu.ca/clf/&amp;bvm=bv.139138859,d.cGc&amp;psig=AFQjCNGayVPbXcN188XvyaeJEqfZ-SbhnQ&amp;ust=1479423695127028" TargetMode="External"/><Relationship Id="rId2" Type="http://schemas.openxmlformats.org/officeDocument/2006/relationships/image" Target="../media/image9.jpeg"/><Relationship Id="rId1" Type="http://schemas.openxmlformats.org/officeDocument/2006/relationships/slideLayout" Target="../slideLayouts/slideLayout20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7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48.xml"/><Relationship Id="rId6" Type="http://schemas.openxmlformats.org/officeDocument/2006/relationships/hyperlink" Target="https://www.purdysgpp.com/join/35257" TargetMode="External"/><Relationship Id="rId5"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00208"/>
            <a:ext cx="8712968" cy="5141162"/>
          </a:xfrm>
        </p:spPr>
        <p:txBody>
          <a:bodyPr/>
          <a:lstStyle/>
          <a:p>
            <a:pPr marL="0">
              <a:spcBef>
                <a:spcPts val="0"/>
              </a:spcBef>
              <a:buFont typeface="+mj-lt"/>
              <a:buAutoNum type="arabicPeriod"/>
            </a:pPr>
            <a:endParaRPr lang="en-US" dirty="0">
              <a:solidFill>
                <a:srgbClr val="DD4B39"/>
              </a:solidFill>
            </a:endParaRPr>
          </a:p>
          <a:p>
            <a:pPr marL="0" indent="0">
              <a:buNone/>
            </a:pPr>
            <a:endParaRPr lang="en-US" dirty="0"/>
          </a:p>
        </p:txBody>
      </p:sp>
      <p:sp>
        <p:nvSpPr>
          <p:cNvPr id="7" name="AutoShape 2" descr="Image result for remembrance day images"/>
          <p:cNvSpPr>
            <a:spLocks noChangeAspect="1" noChangeArrowheads="1"/>
          </p:cNvSpPr>
          <p:nvPr/>
        </p:nvSpPr>
        <p:spPr bwMode="auto">
          <a:xfrm>
            <a:off x="0"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5" tIns="45718" rIns="91435" bIns="45718" numCol="1" anchor="t" anchorCtr="0" compatLnSpc="1">
            <a:prstTxWarp prst="textNoShape">
              <a:avLst/>
            </a:prstTxWarp>
          </a:bodyPr>
          <a:lstStyle/>
          <a:p>
            <a:endParaRPr lang="en-US"/>
          </a:p>
        </p:txBody>
      </p:sp>
      <p:pic>
        <p:nvPicPr>
          <p:cNvPr id="1026" name="Picture 2" descr="Image result for november imag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7938"/>
            <a:ext cx="9180512" cy="68500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03608" y="5517232"/>
            <a:ext cx="4089300" cy="953936"/>
          </a:xfrm>
          <a:prstGeom prst="rect">
            <a:avLst/>
          </a:prstGeom>
          <a:blipFill>
            <a:blip r:embed="rId5"/>
            <a:tile tx="0" ty="0" sx="100000" sy="100000" flip="none" algn="tl"/>
          </a:blipFill>
          <a:ln w="38100">
            <a:solidFill>
              <a:schemeClr val="tx1"/>
            </a:solidFill>
          </a:ln>
        </p:spPr>
        <p:style>
          <a:lnRef idx="2">
            <a:schemeClr val="accent4"/>
          </a:lnRef>
          <a:fillRef idx="1">
            <a:schemeClr val="lt1"/>
          </a:fillRef>
          <a:effectRef idx="0">
            <a:schemeClr val="accent4"/>
          </a:effectRef>
          <a:fontRef idx="minor">
            <a:schemeClr val="dk1"/>
          </a:fontRef>
        </p:style>
        <p:txBody>
          <a:bodyPr wrap="square" lIns="91262" tIns="45633" rIns="91262" bIns="45633" rtlCol="0">
            <a:spAutoFit/>
          </a:bodyPr>
          <a:lstStyle/>
          <a:p>
            <a:pPr algn="ctr"/>
            <a:r>
              <a:rPr lang="en-CA" sz="2800" b="0" dirty="0" smtClean="0">
                <a:solidFill>
                  <a:prstClr val="black"/>
                </a:solidFill>
                <a:effectLst>
                  <a:outerShdw blurRad="38100" dist="38100" dir="2700000" algn="tl">
                    <a:srgbClr val="000000">
                      <a:alpha val="43137"/>
                    </a:srgbClr>
                  </a:outerShdw>
                </a:effectLst>
                <a:latin typeface="Arial Black" pitchFamily="34" charset="0"/>
              </a:rPr>
              <a:t>Friday</a:t>
            </a:r>
            <a:endParaRPr lang="en-CA" sz="2800" b="0" dirty="0">
              <a:solidFill>
                <a:prstClr val="black"/>
              </a:solidFill>
              <a:effectLst>
                <a:outerShdw blurRad="38100" dist="38100" dir="2700000" algn="tl">
                  <a:srgbClr val="000000">
                    <a:alpha val="43137"/>
                  </a:srgbClr>
                </a:outerShdw>
              </a:effectLst>
              <a:latin typeface="Arial Black" pitchFamily="34" charset="0"/>
            </a:endParaRPr>
          </a:p>
          <a:p>
            <a:pPr algn="ctr"/>
            <a:r>
              <a:rPr lang="en-CA" sz="2800" b="0" dirty="0">
                <a:solidFill>
                  <a:prstClr val="black"/>
                </a:solidFill>
                <a:effectLst>
                  <a:outerShdw blurRad="38100" dist="38100" dir="2700000" algn="tl">
                    <a:srgbClr val="000000">
                      <a:alpha val="43137"/>
                    </a:srgbClr>
                  </a:outerShdw>
                </a:effectLst>
                <a:latin typeface="Arial Black" pitchFamily="34" charset="0"/>
              </a:rPr>
              <a:t> November </a:t>
            </a:r>
            <a:r>
              <a:rPr lang="en-CA" sz="2800" b="0" dirty="0" smtClean="0">
                <a:solidFill>
                  <a:prstClr val="black"/>
                </a:solidFill>
                <a:effectLst>
                  <a:outerShdw blurRad="38100" dist="38100" dir="2700000" algn="tl">
                    <a:srgbClr val="000000">
                      <a:alpha val="43137"/>
                    </a:srgbClr>
                  </a:outerShdw>
                </a:effectLst>
                <a:latin typeface="Arial Black" pitchFamily="34" charset="0"/>
              </a:rPr>
              <a:t>18</a:t>
            </a:r>
            <a:r>
              <a:rPr lang="en-CA" sz="2800" b="0" baseline="30000" dirty="0" smtClean="0">
                <a:solidFill>
                  <a:prstClr val="black"/>
                </a:solidFill>
                <a:effectLst>
                  <a:outerShdw blurRad="38100" dist="38100" dir="2700000" algn="tl">
                    <a:srgbClr val="000000">
                      <a:alpha val="43137"/>
                    </a:srgbClr>
                  </a:outerShdw>
                </a:effectLst>
                <a:latin typeface="Arial Black" pitchFamily="34" charset="0"/>
              </a:rPr>
              <a:t>th</a:t>
            </a:r>
            <a:endParaRPr lang="en-CA" sz="2800" dirty="0">
              <a:solidFill>
                <a:prstClr val="black"/>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137" y="404664"/>
            <a:ext cx="1504008" cy="1425634"/>
          </a:xfrm>
          <a:prstGeom prst="rect">
            <a:avLst/>
          </a:prstGeom>
          <a:ln w="57150">
            <a:solidFill>
              <a:schemeClr val="tx1"/>
            </a:solidFill>
          </a:ln>
        </p:spPr>
      </p:pic>
    </p:spTree>
    <p:extLst>
      <p:ext uri="{BB962C8B-B14F-4D97-AF65-F5344CB8AC3E}">
        <p14:creationId xmlns:p14="http://schemas.microsoft.com/office/powerpoint/2010/main" val="392579502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1.jpeg"/>
          <p:cNvPicPr/>
          <p:nvPr/>
        </p:nvPicPr>
        <p:blipFill>
          <a:blip r:embed="rId2">
            <a:extLst/>
          </a:blip>
          <a:srcRect l="12476" r="12476"/>
          <a:stretch>
            <a:fillRect/>
          </a:stretch>
        </p:blipFill>
        <p:spPr>
          <a:xfrm>
            <a:off x="0" y="0"/>
            <a:ext cx="9144000" cy="6858000"/>
          </a:xfrm>
          <a:prstGeom prst="rect">
            <a:avLst/>
          </a:prstGeom>
          <a:ln w="12700">
            <a:miter lim="400000"/>
          </a:ln>
        </p:spPr>
      </p:pic>
      <p:sp>
        <p:nvSpPr>
          <p:cNvPr id="37" name="Shape 37"/>
          <p:cNvSpPr>
            <a:spLocks noGrp="1"/>
          </p:cNvSpPr>
          <p:nvPr>
            <p:ph type="title"/>
          </p:nvPr>
        </p:nvSpPr>
        <p:spPr>
          <a:xfrm>
            <a:off x="226487" y="188640"/>
            <a:ext cx="5544616" cy="1080120"/>
          </a:xfrm>
          <a:prstGeom prst="rect">
            <a:avLst/>
          </a:prstGeom>
          <a:solidFill>
            <a:schemeClr val="tx2">
              <a:lumMod val="60000"/>
              <a:lumOff val="40000"/>
            </a:schemeClr>
          </a:solidFill>
        </p:spPr>
        <p:txBody>
          <a:bodyPr>
            <a:noAutofit/>
          </a:bodyPr>
          <a:lstStyle/>
          <a:p>
            <a:pPr defTabSz="258759">
              <a:defRPr sz="1800" cap="none" spc="0">
                <a:solidFill>
                  <a:srgbClr val="000000"/>
                </a:solidFill>
              </a:defRPr>
            </a:pPr>
            <a:r>
              <a:rPr sz="3600" spc="422" dirty="0">
                <a:latin typeface="Bernard MT Condensed" panose="02050806060905020404" pitchFamily="18" charset="0"/>
              </a:rPr>
              <a:t>Wheelchair Basketball</a:t>
            </a:r>
            <a:endParaRPr sz="3600" dirty="0">
              <a:latin typeface="Bernard MT Condensed" panose="02050806060905020404" pitchFamily="18" charset="0"/>
            </a:endParaRPr>
          </a:p>
          <a:p>
            <a:pPr defTabSz="258759">
              <a:defRPr sz="1800" cap="none" spc="0">
                <a:solidFill>
                  <a:srgbClr val="000000"/>
                </a:solidFill>
              </a:defRPr>
            </a:pPr>
            <a:r>
              <a:rPr sz="3600" spc="422" dirty="0">
                <a:latin typeface="Bernard MT Condensed" panose="02050806060905020404" pitchFamily="18" charset="0"/>
              </a:rPr>
              <a:t>Intramural tournament  </a:t>
            </a:r>
          </a:p>
        </p:txBody>
      </p:sp>
      <p:pic>
        <p:nvPicPr>
          <p:cNvPr id="38" name="image2.jpeg"/>
          <p:cNvPicPr/>
          <p:nvPr/>
        </p:nvPicPr>
        <p:blipFill>
          <a:blip r:embed="rId3">
            <a:extLst/>
          </a:blip>
          <a:stretch>
            <a:fillRect/>
          </a:stretch>
        </p:blipFill>
        <p:spPr>
          <a:xfrm>
            <a:off x="244176" y="3717032"/>
            <a:ext cx="4373636" cy="2867837"/>
          </a:xfrm>
          <a:prstGeom prst="rect">
            <a:avLst/>
          </a:prstGeom>
          <a:ln w="12700">
            <a:miter lim="400000"/>
          </a:ln>
          <a:effectLst>
            <a:outerShdw blurRad="254000" dist="127000" dir="5400000" rotWithShape="0">
              <a:srgbClr val="000000">
                <a:alpha val="70000"/>
              </a:srgbClr>
            </a:outerShdw>
          </a:effectLst>
        </p:spPr>
      </p:pic>
      <p:sp>
        <p:nvSpPr>
          <p:cNvPr id="39" name="Shape 39"/>
          <p:cNvSpPr/>
          <p:nvPr/>
        </p:nvSpPr>
        <p:spPr>
          <a:xfrm>
            <a:off x="196577" y="1966893"/>
            <a:ext cx="4557586" cy="1180123"/>
          </a:xfrm>
          <a:prstGeom prst="rect">
            <a:avLst/>
          </a:prstGeom>
          <a:solidFill>
            <a:schemeClr val="tx2">
              <a:lumMod val="60000"/>
              <a:lumOff val="40000"/>
            </a:schemeClr>
          </a:solidFill>
          <a:ln w="12700">
            <a:miter lim="400000"/>
          </a:ln>
          <a:extLst>
            <a:ext uri="{C572A759-6A51-4108-AA02-DFA0A04FC94B}">
              <ma14:wrappingTextBoxFlag xmlns="" xmlns:ma14="http://schemas.microsoft.com/office/mac/drawingml/2011/main" val="1"/>
            </a:ext>
          </a:extLst>
        </p:spPr>
        <p:txBody>
          <a:bodyPr lIns="35715" tIns="35715" rIns="35715" bIns="35715" anchor="ctr">
            <a:spAutoFit/>
          </a:bodyPr>
          <a:lstStyle>
            <a:lvl1pPr algn="l">
              <a:defRPr>
                <a:solidFill>
                  <a:srgbClr val="FFFFFF"/>
                </a:solidFill>
              </a:defRPr>
            </a:lvl1pPr>
          </a:lstStyle>
          <a:p>
            <a:pPr defTabSz="410730" fontAlgn="auto">
              <a:spcBef>
                <a:spcPts val="0"/>
              </a:spcBef>
              <a:spcAft>
                <a:spcPts val="0"/>
              </a:spcAft>
              <a:defRPr sz="1800">
                <a:solidFill>
                  <a:srgbClr val="000000"/>
                </a:solidFill>
              </a:defRPr>
            </a:pPr>
            <a:r>
              <a:rPr b="0" kern="0" dirty="0">
                <a:solidFill>
                  <a:srgbClr val="000000"/>
                </a:solidFill>
                <a:latin typeface="Arial Black" panose="020B0A04020102020204" pitchFamily="34" charset="0"/>
                <a:sym typeface="Avenir Light"/>
              </a:rPr>
              <a:t>Wheelchair basketball intramural tournament sign up starts on Wednesday  November 16 and goes </a:t>
            </a:r>
            <a:r>
              <a:rPr lang="en-US" b="0" kern="0" dirty="0" smtClean="0">
                <a:solidFill>
                  <a:srgbClr val="000000"/>
                </a:solidFill>
                <a:latin typeface="Arial Black" panose="020B0A04020102020204" pitchFamily="34" charset="0"/>
                <a:sym typeface="Avenir Light"/>
              </a:rPr>
              <a:t>until</a:t>
            </a:r>
            <a:r>
              <a:rPr b="0" kern="0" dirty="0" smtClean="0">
                <a:solidFill>
                  <a:srgbClr val="000000"/>
                </a:solidFill>
                <a:latin typeface="Arial Black" panose="020B0A04020102020204" pitchFamily="34" charset="0"/>
                <a:sym typeface="Avenir Light"/>
              </a:rPr>
              <a:t> </a:t>
            </a:r>
            <a:r>
              <a:rPr b="0" kern="0" dirty="0">
                <a:solidFill>
                  <a:srgbClr val="000000"/>
                </a:solidFill>
                <a:latin typeface="Arial Black" panose="020B0A04020102020204" pitchFamily="34" charset="0"/>
                <a:sym typeface="Avenir Light"/>
              </a:rPr>
              <a:t>November 25 </a:t>
            </a:r>
          </a:p>
        </p:txBody>
      </p:sp>
      <p:sp>
        <p:nvSpPr>
          <p:cNvPr id="40" name="Shape 40"/>
          <p:cNvSpPr/>
          <p:nvPr/>
        </p:nvSpPr>
        <p:spPr>
          <a:xfrm>
            <a:off x="5105763" y="5517232"/>
            <a:ext cx="3962447" cy="903124"/>
          </a:xfrm>
          <a:prstGeom prst="rect">
            <a:avLst/>
          </a:prstGeom>
          <a:solidFill>
            <a:schemeClr val="tx2">
              <a:lumMod val="60000"/>
              <a:lumOff val="40000"/>
            </a:schemeClr>
          </a:solidFill>
          <a:ln w="12700">
            <a:miter lim="400000"/>
          </a:ln>
          <a:extLst>
            <a:ext uri="{C572A759-6A51-4108-AA02-DFA0A04FC94B}">
              <ma14:wrappingTextBoxFlag xmlns="" xmlns:ma14="http://schemas.microsoft.com/office/mac/drawingml/2011/main" val="1"/>
            </a:ext>
          </a:extLst>
        </p:spPr>
        <p:txBody>
          <a:bodyPr wrap="square" lIns="35715" tIns="35715" rIns="35715" bIns="35715" anchor="ctr">
            <a:spAutoFit/>
          </a:bodyPr>
          <a:lstStyle>
            <a:lvl1pPr algn="l">
              <a:defRPr>
                <a:solidFill>
                  <a:srgbClr val="FFFFFF"/>
                </a:solidFill>
              </a:defRPr>
            </a:lvl1pPr>
          </a:lstStyle>
          <a:p>
            <a:pPr defTabSz="410730" fontAlgn="auto">
              <a:spcBef>
                <a:spcPts val="0"/>
              </a:spcBef>
              <a:spcAft>
                <a:spcPts val="0"/>
              </a:spcAft>
              <a:defRPr sz="1800">
                <a:solidFill>
                  <a:srgbClr val="000000"/>
                </a:solidFill>
              </a:defRPr>
            </a:pPr>
            <a:r>
              <a:rPr b="0" kern="0" dirty="0">
                <a:latin typeface="Arial Black" panose="020B0A04020102020204" pitchFamily="34" charset="0"/>
                <a:sym typeface="Avenir Light"/>
              </a:rPr>
              <a:t>Tournament starts Monday November 28th and goes </a:t>
            </a:r>
            <a:r>
              <a:rPr lang="en-US" b="0" kern="0" dirty="0" smtClean="0">
                <a:latin typeface="Arial Black" panose="020B0A04020102020204" pitchFamily="34" charset="0"/>
                <a:sym typeface="Avenir Light"/>
              </a:rPr>
              <a:t>until</a:t>
            </a:r>
            <a:r>
              <a:rPr b="0" kern="0" dirty="0" smtClean="0">
                <a:latin typeface="Arial Black" panose="020B0A04020102020204" pitchFamily="34" charset="0"/>
                <a:sym typeface="Avenir Light"/>
              </a:rPr>
              <a:t> </a:t>
            </a:r>
            <a:r>
              <a:rPr b="0" kern="0" dirty="0">
                <a:latin typeface="Arial Black" panose="020B0A04020102020204" pitchFamily="34" charset="0"/>
                <a:sym typeface="Avenir Light"/>
              </a:rPr>
              <a:t>December 9th</a:t>
            </a:r>
          </a:p>
        </p:txBody>
      </p:sp>
      <p:sp>
        <p:nvSpPr>
          <p:cNvPr id="41" name="Shape 41"/>
          <p:cNvSpPr/>
          <p:nvPr/>
        </p:nvSpPr>
        <p:spPr>
          <a:xfrm flipV="1">
            <a:off x="5197259" y="1452922"/>
            <a:ext cx="1" cy="2521161"/>
          </a:xfrm>
          <a:prstGeom prst="line">
            <a:avLst/>
          </a:prstGeom>
          <a:ln w="25400">
            <a:solidFill>
              <a:srgbClr val="4F4F4F"/>
            </a:solidFill>
            <a:miter lim="400000"/>
          </a:ln>
        </p:spPr>
        <p:txBody>
          <a:bodyPr lIns="0" tIns="0" rIns="0" bIns="0"/>
          <a:lstStyle/>
          <a:p>
            <a:pPr defTabSz="321440" fontAlgn="auto">
              <a:spcBef>
                <a:spcPts val="0"/>
              </a:spcBef>
              <a:spcAft>
                <a:spcPts val="0"/>
              </a:spcAft>
              <a:defRPr sz="1200">
                <a:latin typeface="+mn-lt"/>
                <a:ea typeface="+mn-ea"/>
                <a:cs typeface="+mn-cs"/>
                <a:sym typeface="Helvetica"/>
              </a:defRPr>
            </a:pPr>
            <a:endParaRPr sz="800" b="0" kern="0">
              <a:solidFill>
                <a:sysClr val="windowText" lastClr="000000"/>
              </a:solidFill>
              <a:latin typeface="Helvetica"/>
              <a:cs typeface="Helvetica"/>
              <a:sym typeface="Helvetica"/>
            </a:endParaRPr>
          </a:p>
        </p:txBody>
      </p:sp>
      <p:sp>
        <p:nvSpPr>
          <p:cNvPr id="42" name="Shape 42"/>
          <p:cNvSpPr/>
          <p:nvPr/>
        </p:nvSpPr>
        <p:spPr>
          <a:xfrm>
            <a:off x="5580112" y="3408900"/>
            <a:ext cx="3013751" cy="626125"/>
          </a:xfrm>
          <a:prstGeom prst="rect">
            <a:avLst/>
          </a:prstGeom>
          <a:solidFill>
            <a:schemeClr val="tx2">
              <a:lumMod val="60000"/>
              <a:lumOff val="40000"/>
            </a:schemeClr>
          </a:solidFill>
          <a:ln w="12700">
            <a:miter lim="400000"/>
          </a:ln>
          <a:extLst>
            <a:ext uri="{C572A759-6A51-4108-AA02-DFA0A04FC94B}">
              <ma14:wrappingTextBoxFlag xmlns="" xmlns:ma14="http://schemas.microsoft.com/office/mac/drawingml/2011/main" val="1"/>
            </a:ext>
          </a:extLst>
        </p:spPr>
        <p:txBody>
          <a:bodyPr wrap="square" lIns="35715" tIns="35715" rIns="35715" bIns="35715" anchor="ctr">
            <a:spAutoFit/>
          </a:bodyPr>
          <a:lstStyle>
            <a:lvl1pPr algn="l">
              <a:defRPr>
                <a:solidFill>
                  <a:srgbClr val="FFFFFF"/>
                </a:solidFill>
              </a:defRPr>
            </a:lvl1pPr>
          </a:lstStyle>
          <a:p>
            <a:pPr defTabSz="410730" fontAlgn="auto">
              <a:spcBef>
                <a:spcPts val="0"/>
              </a:spcBef>
              <a:spcAft>
                <a:spcPts val="0"/>
              </a:spcAft>
              <a:defRPr sz="1800">
                <a:solidFill>
                  <a:srgbClr val="000000"/>
                </a:solidFill>
              </a:defRPr>
            </a:pPr>
            <a:r>
              <a:rPr b="0" kern="0" dirty="0">
                <a:latin typeface="Arial Black" panose="020B0A04020102020204" pitchFamily="34" charset="0"/>
                <a:sym typeface="Avenir Light"/>
              </a:rPr>
              <a:t>Sign up with a </a:t>
            </a:r>
            <a:r>
              <a:rPr b="0" kern="0" dirty="0" smtClean="0">
                <a:latin typeface="Arial Black" panose="020B0A04020102020204" pitchFamily="34" charset="0"/>
                <a:sym typeface="Avenir Light"/>
              </a:rPr>
              <a:t>team</a:t>
            </a:r>
            <a:endParaRPr lang="en-US" b="0" kern="0" dirty="0" smtClean="0">
              <a:latin typeface="Arial Black" panose="020B0A04020102020204" pitchFamily="34" charset="0"/>
              <a:sym typeface="Avenir Light"/>
            </a:endParaRPr>
          </a:p>
          <a:p>
            <a:pPr defTabSz="410730" fontAlgn="auto">
              <a:spcBef>
                <a:spcPts val="0"/>
              </a:spcBef>
              <a:spcAft>
                <a:spcPts val="0"/>
              </a:spcAft>
              <a:defRPr sz="1800">
                <a:solidFill>
                  <a:srgbClr val="000000"/>
                </a:solidFill>
              </a:defRPr>
            </a:pPr>
            <a:r>
              <a:rPr b="0" kern="0" dirty="0" smtClean="0">
                <a:latin typeface="Arial Black" panose="020B0A04020102020204" pitchFamily="34" charset="0"/>
                <a:sym typeface="Avenir Light"/>
              </a:rPr>
              <a:t> </a:t>
            </a:r>
            <a:r>
              <a:rPr b="0" kern="0" dirty="0">
                <a:latin typeface="Arial Black" panose="020B0A04020102020204" pitchFamily="34" charset="0"/>
                <a:sym typeface="Avenir Light"/>
              </a:rPr>
              <a:t>of </a:t>
            </a:r>
            <a:r>
              <a:rPr b="0" kern="0" dirty="0" smtClean="0">
                <a:latin typeface="Arial Black" panose="020B0A04020102020204" pitchFamily="34" charset="0"/>
                <a:sym typeface="Avenir Light"/>
              </a:rPr>
              <a:t>5 </a:t>
            </a:r>
            <a:r>
              <a:rPr b="0" kern="0" dirty="0">
                <a:latin typeface="Arial Black" panose="020B0A04020102020204" pitchFamily="34" charset="0"/>
                <a:sym typeface="Avenir Light"/>
              </a:rPr>
              <a:t>friends</a:t>
            </a:r>
          </a:p>
        </p:txBody>
      </p:sp>
    </p:spTree>
    <p:extLst>
      <p:ext uri="{BB962C8B-B14F-4D97-AF65-F5344CB8AC3E}">
        <p14:creationId xmlns:p14="http://schemas.microsoft.com/office/powerpoint/2010/main" val="37263001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WordArt 3"/>
          <p:cNvSpPr>
            <a:spLocks noChangeArrowheads="1" noChangeShapeType="1" noTextEdit="1"/>
          </p:cNvSpPr>
          <p:nvPr/>
        </p:nvSpPr>
        <p:spPr bwMode="auto">
          <a:xfrm>
            <a:off x="755577" y="1196755"/>
            <a:ext cx="7556500" cy="1943100"/>
          </a:xfrm>
          <a:prstGeom prst="rect">
            <a:avLst/>
          </a:prstGeom>
        </p:spPr>
        <p:txBody>
          <a:bodyPr wrap="none" lIns="91262" tIns="45633" rIns="91262" bIns="45633" fromWordArt="1">
            <a:prstTxWarp prst="textPlain">
              <a:avLst>
                <a:gd name="adj" fmla="val 50009"/>
              </a:avLst>
            </a:prstTxWarp>
            <a:scene3d>
              <a:camera prst="legacyObliqueRight"/>
              <a:lightRig rig="legacyHarsh3" dir="t"/>
            </a:scene3d>
            <a:sp3d extrusionH="100000" prstMaterial="legacyMatte">
              <a:extrusionClr>
                <a:srgbClr val="663300"/>
              </a:extrusionClr>
            </a:sp3d>
          </a:bodyPr>
          <a:lstStyle/>
          <a:p>
            <a:pPr algn="ctr"/>
            <a:r>
              <a:rPr lang="en-US" sz="3600" kern="10" dirty="0">
                <a:ln w="9525">
                  <a:round/>
                  <a:headEnd/>
                  <a:tailEnd/>
                </a:ln>
                <a:solidFill>
                  <a:srgbClr val="800000">
                    <a:alpha val="98822"/>
                  </a:srgbClr>
                </a:solidFill>
                <a:latin typeface="Papyrus"/>
              </a:rPr>
              <a:t>KODIAK</a:t>
            </a:r>
          </a:p>
          <a:p>
            <a:pPr algn="ctr"/>
            <a:r>
              <a:rPr lang="en-US" sz="3600" kern="10" dirty="0">
                <a:ln w="9525">
                  <a:round/>
                  <a:headEnd/>
                  <a:tailEnd/>
                </a:ln>
                <a:solidFill>
                  <a:srgbClr val="800000">
                    <a:alpha val="98822"/>
                  </a:srgbClr>
                </a:solidFill>
                <a:latin typeface="Papyrus"/>
              </a:rPr>
              <a:t>CLUBS</a:t>
            </a:r>
          </a:p>
        </p:txBody>
      </p:sp>
      <p:pic>
        <p:nvPicPr>
          <p:cNvPr id="14339" name="Picture 4" descr="Bear full 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249" y="3572075"/>
            <a:ext cx="1997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116632"/>
            <a:ext cx="6048672" cy="1728192"/>
          </a:xfrm>
          <a:solidFill>
            <a:srgbClr val="92D050"/>
          </a:solidFill>
          <a:ln w="38100">
            <a:solidFill>
              <a:schemeClr val="tx1"/>
            </a:solidFill>
          </a:ln>
        </p:spPr>
        <p:txBody>
          <a:bodyPr>
            <a:normAutofit fontScale="90000"/>
          </a:bodyPr>
          <a:lstStyle/>
          <a:p>
            <a:pPr algn="ctr"/>
            <a:r>
              <a:rPr lang="en-US" dirty="0">
                <a:latin typeface="Berlin Sans FB Demi" panose="020E0802020502020306" pitchFamily="34" charset="0"/>
              </a:rPr>
              <a:t>HWSS OUTDOOR CLUB</a:t>
            </a:r>
            <a:r>
              <a:rPr lang="en-US" dirty="0"/>
              <a:t/>
            </a:r>
            <a:br>
              <a:rPr lang="en-US" dirty="0"/>
            </a:br>
            <a:r>
              <a:rPr lang="en-US" sz="4000" dirty="0"/>
              <a:t>Get outside and get involved!!</a:t>
            </a:r>
          </a:p>
        </p:txBody>
      </p:sp>
      <p:pic>
        <p:nvPicPr>
          <p:cNvPr id="4" name="Content Placeholder 3" descr="Image result for arctic ocean"/>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590800" cy="1728216"/>
          </a:xfrm>
          <a:prstGeom prst="rect">
            <a:avLst/>
          </a:prstGeom>
          <a:noFill/>
          <a:ln>
            <a:noFill/>
          </a:ln>
        </p:spPr>
      </p:pic>
      <p:sp>
        <p:nvSpPr>
          <p:cNvPr id="8" name="TextBox 7"/>
          <p:cNvSpPr txBox="1"/>
          <p:nvPr/>
        </p:nvSpPr>
        <p:spPr>
          <a:xfrm>
            <a:off x="161984" y="1988840"/>
            <a:ext cx="4248472" cy="4647426"/>
          </a:xfrm>
          <a:prstGeom prst="rect">
            <a:avLst/>
          </a:prstGeom>
          <a:solidFill>
            <a:srgbClr val="92D050"/>
          </a:solidFill>
          <a:ln w="38100">
            <a:solidFill>
              <a:schemeClr val="tx1"/>
            </a:solidFill>
          </a:ln>
        </p:spPr>
        <p:txBody>
          <a:bodyPr wrap="square" rtlCol="0">
            <a:spAutoFit/>
          </a:bodyPr>
          <a:lstStyle/>
          <a:p>
            <a:endParaRPr lang="en-US" dirty="0" smtClean="0">
              <a:solidFill>
                <a:srgbClr val="000000"/>
              </a:solidFill>
              <a:latin typeface="Arial"/>
            </a:endParaRPr>
          </a:p>
          <a:p>
            <a:r>
              <a:rPr lang="en-US" sz="2400" dirty="0"/>
              <a:t>Meeting at </a:t>
            </a:r>
            <a:r>
              <a:rPr lang="en-US" sz="2400" dirty="0" smtClean="0"/>
              <a:t>FLEX </a:t>
            </a:r>
            <a:r>
              <a:rPr lang="en-US" sz="2400" dirty="0"/>
              <a:t>today, Room </a:t>
            </a:r>
            <a:r>
              <a:rPr lang="en-US" sz="2400" dirty="0" smtClean="0"/>
              <a:t>309</a:t>
            </a:r>
          </a:p>
          <a:p>
            <a:endParaRPr lang="en-US" dirty="0">
              <a:solidFill>
                <a:srgbClr val="000000"/>
              </a:solidFill>
              <a:latin typeface="Arial"/>
            </a:endParaRPr>
          </a:p>
          <a:p>
            <a:endParaRPr lang="en-US" dirty="0">
              <a:solidFill>
                <a:srgbClr val="000000"/>
              </a:solidFill>
              <a:latin typeface="Arial"/>
            </a:endParaRPr>
          </a:p>
          <a:p>
            <a:r>
              <a:rPr lang="en-US" sz="2800" dirty="0"/>
              <a:t>* We will be discussing the waste management initiative, and talking about more potential trips</a:t>
            </a:r>
            <a:r>
              <a:rPr lang="en-US" sz="2800" dirty="0" smtClean="0"/>
              <a:t>!</a:t>
            </a:r>
            <a:endParaRPr lang="en-US" dirty="0" smtClean="0">
              <a:solidFill>
                <a:srgbClr val="000000"/>
              </a:solidFill>
              <a:latin typeface="Arial"/>
            </a:endParaRPr>
          </a:p>
          <a:p>
            <a:endParaRPr lang="en-US" dirty="0" smtClean="0">
              <a:solidFill>
                <a:srgbClr val="000000"/>
              </a:solidFill>
              <a:latin typeface="Arial"/>
            </a:endParaRPr>
          </a:p>
          <a:p>
            <a:endParaRPr lang="en-US" dirty="0">
              <a:solidFill>
                <a:srgbClr val="000000"/>
              </a:solidFill>
              <a:latin typeface="Arial"/>
            </a:endParaRPr>
          </a:p>
          <a:p>
            <a:endParaRPr lang="en-US" dirty="0" smtClean="0">
              <a:solidFill>
                <a:srgbClr val="000000"/>
              </a:solidFill>
              <a:latin typeface="Arial"/>
            </a:endParaRPr>
          </a:p>
        </p:txBody>
      </p:sp>
      <p:pic>
        <p:nvPicPr>
          <p:cNvPr id="1026" name="Picture 2" descr="Image result for waste management canad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188340"/>
            <a:ext cx="3248025" cy="2447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aste management canad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1988841"/>
            <a:ext cx="3528392" cy="213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10032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105263"/>
            <a:ext cx="8275968" cy="1107725"/>
          </a:xfrm>
        </p:spPr>
        <p:txBody>
          <a:bodyPr>
            <a:normAutofit fontScale="25000" lnSpcReduction="20000"/>
          </a:bodyPr>
          <a:lstStyle/>
          <a:p>
            <a:pPr marL="0" indent="0" algn="just">
              <a:lnSpc>
                <a:spcPct val="110000"/>
              </a:lnSpc>
              <a:buNone/>
            </a:pPr>
            <a:r>
              <a:rPr lang="en-US" sz="8000" dirty="0">
                <a:solidFill>
                  <a:schemeClr val="accent1"/>
                </a:solidFill>
                <a:latin typeface="Leelawadee" panose="020B0502040204020203" pitchFamily="34" charset="-34"/>
                <a:ea typeface="Microsoft JhengHei UI" panose="020B0604030504040204" pitchFamily="34" charset="-120"/>
                <a:cs typeface="Leelawadee" panose="020B0502040204020203" pitchFamily="34" charset="-34"/>
              </a:rPr>
              <a:t>Want some volunteer hours? Join the Me to We movement and make the world a better place by being sociably responsible! Come by</a:t>
            </a:r>
            <a:r>
              <a:rPr lang="en-US" sz="8000" b="1" u="sng" dirty="0">
                <a:solidFill>
                  <a:schemeClr val="accent1"/>
                </a:solidFill>
                <a:latin typeface="Leelawadee" panose="020B0502040204020203" pitchFamily="34" charset="-34"/>
                <a:ea typeface="Microsoft JhengHei UI" panose="020B0604030504040204" pitchFamily="34" charset="-120"/>
                <a:cs typeface="Leelawadee" panose="020B0502040204020203" pitchFamily="34" charset="-34"/>
              </a:rPr>
              <a:t> room 207 </a:t>
            </a:r>
            <a:r>
              <a:rPr lang="en-US" sz="8000" b="1" u="sng" dirty="0" smtClean="0">
                <a:solidFill>
                  <a:schemeClr val="accent1"/>
                </a:solidFill>
                <a:latin typeface="Leelawadee" panose="020B0502040204020203" pitchFamily="34" charset="-34"/>
                <a:ea typeface="Microsoft JhengHei UI" panose="020B0604030504040204" pitchFamily="34" charset="-120"/>
                <a:cs typeface="Leelawadee" panose="020B0502040204020203" pitchFamily="34" charset="-34"/>
              </a:rPr>
              <a:t/>
            </a:r>
            <a:br>
              <a:rPr lang="en-US" sz="8000" b="1" u="sng" dirty="0" smtClean="0">
                <a:solidFill>
                  <a:schemeClr val="accent1"/>
                </a:solidFill>
                <a:latin typeface="Leelawadee" panose="020B0502040204020203" pitchFamily="34" charset="-34"/>
                <a:ea typeface="Microsoft JhengHei UI" panose="020B0604030504040204" pitchFamily="34" charset="-120"/>
                <a:cs typeface="Leelawadee" panose="020B0502040204020203" pitchFamily="34" charset="-34"/>
              </a:rPr>
            </a:br>
            <a:r>
              <a:rPr lang="en-US" sz="8000" dirty="0" smtClean="0">
                <a:solidFill>
                  <a:schemeClr val="accent1"/>
                </a:solidFill>
                <a:latin typeface="Leelawadee" panose="020B0502040204020203" pitchFamily="34" charset="-34"/>
                <a:ea typeface="Microsoft JhengHei UI" panose="020B0604030504040204" pitchFamily="34" charset="-120"/>
                <a:cs typeface="Leelawadee" panose="020B0502040204020203" pitchFamily="34" charset="-34"/>
              </a:rPr>
              <a:t>on </a:t>
            </a:r>
            <a:r>
              <a:rPr lang="en-US" sz="8000" b="1" u="sng" dirty="0" smtClean="0">
                <a:solidFill>
                  <a:schemeClr val="accent1"/>
                </a:solidFill>
                <a:latin typeface="Leelawadee" panose="020B0502040204020203" pitchFamily="34" charset="-34"/>
                <a:ea typeface="Microsoft JhengHei UI" panose="020B0604030504040204" pitchFamily="34" charset="-120"/>
                <a:cs typeface="Leelawadee" panose="020B0502040204020203" pitchFamily="34" charset="-34"/>
              </a:rPr>
              <a:t>Friday’s @ lunch</a:t>
            </a:r>
            <a:r>
              <a:rPr lang="en-US" sz="8000" dirty="0" smtClean="0">
                <a:solidFill>
                  <a:schemeClr val="accent1"/>
                </a:solidFill>
                <a:latin typeface="Leelawadee" panose="020B0502040204020203" pitchFamily="34" charset="-34"/>
                <a:ea typeface="Microsoft JhengHei UI" panose="020B0604030504040204" pitchFamily="34" charset="-120"/>
                <a:cs typeface="Leelawadee" panose="020B0502040204020203" pitchFamily="34" charset="-34"/>
              </a:rPr>
              <a:t>. </a:t>
            </a:r>
            <a:r>
              <a:rPr lang="en-US" sz="8000" dirty="0">
                <a:solidFill>
                  <a:schemeClr val="accent1"/>
                </a:solidFill>
                <a:latin typeface="Leelawadee" panose="020B0502040204020203" pitchFamily="34" charset="-34"/>
                <a:ea typeface="Microsoft JhengHei UI" panose="020B0604030504040204" pitchFamily="34" charset="-120"/>
                <a:cs typeface="Leelawadee" panose="020B0502040204020203" pitchFamily="34" charset="-34"/>
              </a:rPr>
              <a:t>Get inspired through:</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solidFill>
                <a:schemeClr val="accent1"/>
              </a:solidFill>
            </a:endParaRPr>
          </a:p>
          <a:p>
            <a:pPr marL="0" indent="0">
              <a:buNone/>
            </a:pPr>
            <a:r>
              <a:rPr lang="en-US" dirty="0">
                <a:solidFill>
                  <a:schemeClr val="accent1"/>
                </a:solidFill>
              </a:rPr>
              <a:t>Music			Style			Travelling			Reading</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6" y="188640"/>
            <a:ext cx="8917622" cy="16789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989" y="3760680"/>
            <a:ext cx="2052519" cy="18200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3273" y="3502089"/>
            <a:ext cx="1274632" cy="205349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7059" y="3360231"/>
            <a:ext cx="2523951" cy="223804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0684" y="3360231"/>
            <a:ext cx="1225137" cy="2337184"/>
          </a:xfrm>
          <a:prstGeom prst="rect">
            <a:avLst/>
          </a:prstGeom>
        </p:spPr>
      </p:pic>
      <p:sp>
        <p:nvSpPr>
          <p:cNvPr id="9" name="TextBox 8"/>
          <p:cNvSpPr txBox="1"/>
          <p:nvPr/>
        </p:nvSpPr>
        <p:spPr>
          <a:xfrm>
            <a:off x="137038" y="5853618"/>
            <a:ext cx="8534468" cy="369332"/>
          </a:xfrm>
          <a:prstGeom prst="rect">
            <a:avLst/>
          </a:prstGeom>
          <a:noFill/>
        </p:spPr>
        <p:txBody>
          <a:bodyPr wrap="square" rtlCol="0">
            <a:spAutoFit/>
          </a:bodyPr>
          <a:lstStyle/>
          <a:p>
            <a:r>
              <a:rPr lang="en-US" dirty="0" smtClean="0">
                <a:solidFill>
                  <a:prstClr val="black"/>
                </a:solidFill>
              </a:rPr>
              <a:t>Music			Style		Travel			Reading</a:t>
            </a:r>
            <a:endParaRPr lang="en-US" dirty="0">
              <a:solidFill>
                <a:prstClr val="black"/>
              </a:solidFill>
            </a:endParaRPr>
          </a:p>
        </p:txBody>
      </p:sp>
    </p:spTree>
    <p:extLst>
      <p:ext uri="{BB962C8B-B14F-4D97-AF65-F5344CB8AC3E}">
        <p14:creationId xmlns:p14="http://schemas.microsoft.com/office/powerpoint/2010/main" val="241859810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95536" y="327807"/>
            <a:ext cx="8119815" cy="1846051"/>
          </a:xfrm>
        </p:spPr>
        <p:txBody>
          <a:bodyPr>
            <a:prstTxWarp prst="textPlain">
              <a:avLst/>
            </a:prstTxWarp>
            <a:normAutofit/>
          </a:bodyPr>
          <a:lstStyle/>
          <a:p>
            <a:pPr algn="ctr"/>
            <a:r>
              <a:rPr lang="en-US" dirty="0">
                <a:ln w="0"/>
                <a:effectLst>
                  <a:outerShdw blurRad="38100" dist="19050" dir="2700000" algn="tl" rotWithShape="0">
                    <a:schemeClr val="dk1">
                      <a:alpha val="40000"/>
                    </a:schemeClr>
                  </a:outerShdw>
                </a:effectLst>
                <a:latin typeface="AR JULIAN" panose="02000000000000000000" pitchFamily="2" charset="0"/>
              </a:rPr>
              <a:t>Just Paws </a:t>
            </a:r>
          </a:p>
        </p:txBody>
      </p:sp>
      <p:sp>
        <p:nvSpPr>
          <p:cNvPr id="5" name="Content Placeholder 4"/>
          <p:cNvSpPr>
            <a:spLocks noGrp="1"/>
          </p:cNvSpPr>
          <p:nvPr>
            <p:ph idx="1"/>
          </p:nvPr>
        </p:nvSpPr>
        <p:spPr>
          <a:xfrm>
            <a:off x="323528" y="2348880"/>
            <a:ext cx="6294496" cy="4248472"/>
          </a:xfrm>
          <a:ln>
            <a:solidFill>
              <a:srgbClr val="C00000"/>
            </a:solidFill>
          </a:ln>
        </p:spPr>
        <p:txBody>
          <a:bodyPr>
            <a:normAutofit fontScale="92500" lnSpcReduction="20000"/>
          </a:bodyPr>
          <a:lstStyle/>
          <a:p>
            <a:pPr marL="0" indent="0" algn="ctr">
              <a:buNone/>
            </a:pPr>
            <a:r>
              <a:rPr lang="en-US" dirty="0"/>
              <a:t>Love animals? Need a break from the stress of school? – </a:t>
            </a:r>
            <a:r>
              <a:rPr lang="en-US" dirty="0" smtClean="0"/>
              <a:t>You’re </a:t>
            </a:r>
            <a:r>
              <a:rPr lang="en-US" dirty="0"/>
              <a:t>in luck!</a:t>
            </a:r>
          </a:p>
          <a:p>
            <a:pPr>
              <a:buFont typeface="Wingdings" panose="05000000000000000000" pitchFamily="2" charset="2"/>
              <a:buChar char="Ø"/>
            </a:pPr>
            <a:r>
              <a:rPr lang="en-US" dirty="0"/>
              <a:t>Heritage Woods is gaining some furry friends that would love to help you calm down and relieve some stress! If your interested in </a:t>
            </a:r>
            <a:r>
              <a:rPr lang="en-US" u="sng" dirty="0"/>
              <a:t>dog walking </a:t>
            </a:r>
            <a:r>
              <a:rPr lang="en-US" dirty="0" smtClean="0"/>
              <a:t>or </a:t>
            </a:r>
            <a:r>
              <a:rPr lang="en-US" u="sng" dirty="0"/>
              <a:t>doggy cuddles </a:t>
            </a:r>
            <a:r>
              <a:rPr lang="en-US" dirty="0"/>
              <a:t>come to the </a:t>
            </a:r>
            <a:r>
              <a:rPr lang="en-US" dirty="0" smtClean="0"/>
              <a:t>counselling area at FLEX on Fridays or contact Drew </a:t>
            </a:r>
            <a:r>
              <a:rPr lang="en-US" dirty="0"/>
              <a:t>Gilchrist </a:t>
            </a:r>
            <a:r>
              <a:rPr lang="en-US" dirty="0" smtClean="0"/>
              <a:t>at </a:t>
            </a:r>
            <a:r>
              <a:rPr lang="en-US" dirty="0">
                <a:solidFill>
                  <a:schemeClr val="accent4">
                    <a:lumMod val="60000"/>
                    <a:lumOff val="40000"/>
                  </a:schemeClr>
                </a:solidFill>
              </a:rPr>
              <a:t>gilchristdrew@gmail.com</a:t>
            </a:r>
            <a:r>
              <a:rPr lang="en-US" dirty="0"/>
              <a:t>!</a:t>
            </a:r>
          </a:p>
          <a:p>
            <a:pPr>
              <a:buFont typeface="Wingdings" panose="05000000000000000000" pitchFamily="2" charset="2"/>
              <a:buChar char="Ø"/>
            </a:pPr>
            <a:r>
              <a:rPr lang="en-US" dirty="0"/>
              <a:t>Schedule TBA, the more </a:t>
            </a:r>
            <a:r>
              <a:rPr lang="en-US" dirty="0" smtClean="0"/>
              <a:t>interest, </a:t>
            </a:r>
            <a:r>
              <a:rPr lang="en-US" dirty="0"/>
              <a:t>the more often dogs will be in school!</a:t>
            </a:r>
          </a:p>
          <a:p>
            <a:pPr marL="0" indent="0" algn="ctr">
              <a:buNone/>
            </a:pPr>
            <a:r>
              <a:rPr lang="en-US" dirty="0">
                <a:latin typeface="Bernard MT Condensed" panose="02050806060905020404" pitchFamily="18" charset="0"/>
              </a:rPr>
              <a:t>Relax, don’t worry, “just pause</a:t>
            </a:r>
            <a:r>
              <a:rPr lang="en-US" dirty="0" smtClean="0">
                <a:latin typeface="Bernard MT Condensed" panose="02050806060905020404" pitchFamily="18" charset="0"/>
              </a:rPr>
              <a:t>”! </a:t>
            </a:r>
            <a:endParaRPr lang="en-US" dirty="0">
              <a:latin typeface="Bernard MT Condensed" panose="02050806060905020404" pitchFamily="18" charset="0"/>
            </a:endParaRPr>
          </a:p>
          <a:p>
            <a:pPr marL="0" indent="0">
              <a:buNone/>
            </a:pPr>
            <a:endParaRPr lang="en-US" dirty="0"/>
          </a:p>
          <a:p>
            <a:pPr marL="0" indent="0">
              <a:buNone/>
            </a:pPr>
            <a:endParaRPr lang="en-US" dirty="0"/>
          </a:p>
        </p:txBody>
      </p:sp>
      <p:pic>
        <p:nvPicPr>
          <p:cNvPr id="6" name="Picture 5"/>
          <p:cNvPicPr>
            <a:picLocks noChangeAspect="1"/>
          </p:cNvPicPr>
          <p:nvPr/>
        </p:nvPicPr>
        <p:blipFill>
          <a:blip r:embed="rId3"/>
          <a:stretch>
            <a:fillRect/>
          </a:stretch>
        </p:blipFill>
        <p:spPr>
          <a:xfrm>
            <a:off x="6751057" y="2278820"/>
            <a:ext cx="2216603" cy="3137242"/>
          </a:xfrm>
          <a:prstGeom prst="rect">
            <a:avLst/>
          </a:prstGeom>
        </p:spPr>
      </p:pic>
      <p:sp>
        <p:nvSpPr>
          <p:cNvPr id="2" name="TextBox 1"/>
          <p:cNvSpPr txBox="1"/>
          <p:nvPr/>
        </p:nvSpPr>
        <p:spPr>
          <a:xfrm>
            <a:off x="6908458" y="5391831"/>
            <a:ext cx="1901799" cy="1384995"/>
          </a:xfrm>
          <a:prstGeom prst="rect">
            <a:avLst/>
          </a:prstGeom>
          <a:noFill/>
        </p:spPr>
        <p:txBody>
          <a:bodyPr wrap="square" rtlCol="0">
            <a:spAutoFit/>
          </a:bodyPr>
          <a:lstStyle/>
          <a:p>
            <a:pPr fontAlgn="auto">
              <a:spcBef>
                <a:spcPts val="0"/>
              </a:spcBef>
              <a:spcAft>
                <a:spcPts val="0"/>
              </a:spcAft>
            </a:pPr>
            <a:r>
              <a:rPr lang="en-US" sz="2800" dirty="0" smtClean="0">
                <a:solidFill>
                  <a:prstClr val="black"/>
                </a:solidFill>
                <a:latin typeface="Calibri" panose="020F0502020204030204"/>
              </a:rPr>
              <a:t>Let’s Cuddle….. Skylar!</a:t>
            </a:r>
            <a:endParaRPr lang="en-US" sz="2800" dirty="0">
              <a:solidFill>
                <a:prstClr val="black"/>
              </a:solidFill>
              <a:latin typeface="Calibri" panose="020F0502020204030204"/>
            </a:endParaRPr>
          </a:p>
        </p:txBody>
      </p:sp>
    </p:spTree>
    <p:extLst>
      <p:ext uri="{BB962C8B-B14F-4D97-AF65-F5344CB8AC3E}">
        <p14:creationId xmlns:p14="http://schemas.microsoft.com/office/powerpoint/2010/main" val="13188699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
            <a:ext cx="9144000" cy="1143001"/>
          </a:xfrm>
          <a:solidFill>
            <a:srgbClr val="99CCFF"/>
          </a:solidFill>
        </p:spPr>
        <p:txBody>
          <a:bodyPr>
            <a:normAutofit/>
          </a:bodyPr>
          <a:lstStyle/>
          <a:p>
            <a:pPr eaLnBrk="1" hangingPunct="1"/>
            <a:r>
              <a:rPr lang="en-US" altLang="en-US" b="1" dirty="0" smtClean="0"/>
              <a:t>Ski and Snowboard Club</a:t>
            </a:r>
          </a:p>
        </p:txBody>
      </p:sp>
      <p:pic>
        <p:nvPicPr>
          <p:cNvPr id="20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1"/>
            <a:ext cx="9144000" cy="271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107505" y="3933056"/>
            <a:ext cx="8928991" cy="2808312"/>
          </a:xfrm>
          <a:prstGeom prst="rect">
            <a:avLst/>
          </a:prstGeom>
          <a:solidFill>
            <a:srgbClr val="99CCFF"/>
          </a:solidFill>
          <a:ln>
            <a:noFill/>
          </a:ln>
          <a:effectLst/>
          <a:extLst/>
        </p:spPr>
        <p:txBody>
          <a:bodyPr lIns="91435" tIns="45718" rIns="91435" bIns="4571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00000"/>
              </a:lnSpc>
            </a:pPr>
            <a:r>
              <a:rPr lang="en-US" altLang="en-US" sz="2800" dirty="0"/>
              <a:t>Whistler Trip space is becoming limited…</a:t>
            </a:r>
          </a:p>
          <a:p>
            <a:pPr algn="ctr" eaLnBrk="1" hangingPunct="1"/>
            <a:r>
              <a:rPr lang="en-US" altLang="en-US" sz="2800" dirty="0"/>
              <a:t>Dec. 10 – 3 spaces left</a:t>
            </a:r>
          </a:p>
          <a:p>
            <a:pPr algn="ctr" eaLnBrk="1" hangingPunct="1"/>
            <a:r>
              <a:rPr lang="en-US" altLang="en-US" sz="2800" dirty="0"/>
              <a:t>Jan. 7 – 2</a:t>
            </a:r>
            <a:r>
              <a:rPr lang="en-US" altLang="en-US" sz="2800" baseline="30000" dirty="0"/>
              <a:t>nd</a:t>
            </a:r>
            <a:r>
              <a:rPr lang="en-US" altLang="en-US" sz="2800" dirty="0"/>
              <a:t> bus added – 8 spots left</a:t>
            </a:r>
          </a:p>
          <a:p>
            <a:pPr algn="ctr" eaLnBrk="1" hangingPunct="1"/>
            <a:r>
              <a:rPr lang="en-US" altLang="en-US" sz="2800" dirty="0"/>
              <a:t>Jan. 28 – 2 spaces left (2</a:t>
            </a:r>
            <a:r>
              <a:rPr lang="en-US" altLang="en-US" sz="2800" baseline="30000" dirty="0"/>
              <a:t>nd</a:t>
            </a:r>
            <a:r>
              <a:rPr lang="en-US" altLang="en-US" sz="2800" dirty="0"/>
              <a:t> bus may be added)</a:t>
            </a:r>
          </a:p>
          <a:p>
            <a:pPr algn="ctr" eaLnBrk="1" hangingPunct="1"/>
            <a:r>
              <a:rPr lang="en-US" altLang="en-US" sz="2800" dirty="0"/>
              <a:t>Mar. 4 – 10 spaces left</a:t>
            </a:r>
          </a:p>
        </p:txBody>
      </p:sp>
      <p:sp>
        <p:nvSpPr>
          <p:cNvPr id="2" name="TextBox 1"/>
          <p:cNvSpPr txBox="1"/>
          <p:nvPr/>
        </p:nvSpPr>
        <p:spPr>
          <a:xfrm>
            <a:off x="198984" y="1412776"/>
            <a:ext cx="3240360" cy="830997"/>
          </a:xfrm>
          <a:prstGeom prst="rect">
            <a:avLst/>
          </a:prstGeom>
          <a:noFill/>
        </p:spPr>
        <p:txBody>
          <a:bodyPr wrap="square" lIns="91435" tIns="45718" rIns="91435" bIns="45718" rtlCol="0">
            <a:spAutoFit/>
          </a:bodyPr>
          <a:lstStyle/>
          <a:p>
            <a:r>
              <a:rPr lang="en-US" sz="2400" dirty="0">
                <a:solidFill>
                  <a:schemeClr val="bg1"/>
                </a:solidFill>
                <a:latin typeface="Britannic Bold" panose="020B0903060703020204" pitchFamily="34" charset="0"/>
              </a:rPr>
              <a:t>Sign-up in Room 314 with Mr. Moretti.</a:t>
            </a:r>
          </a:p>
        </p:txBody>
      </p:sp>
    </p:spTree>
    <p:extLst>
      <p:ext uri="{BB962C8B-B14F-4D97-AF65-F5344CB8AC3E}">
        <p14:creationId xmlns:p14="http://schemas.microsoft.com/office/powerpoint/2010/main" val="24648945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afterEffect">
                                  <p:stCondLst>
                                    <p:cond delay="0"/>
                                  </p:stCondLst>
                                  <p:childTnLst>
                                    <p:animScale>
                                      <p:cBhvr>
                                        <p:cTn id="6" dur="2000" fill="hold"/>
                                        <p:tgtEl>
                                          <p:spTgt spid="2050"/>
                                        </p:tgtEl>
                                      </p:cBhvr>
                                      <p:by x="120000" y="120000"/>
                                    </p:animScale>
                                  </p:childTnLst>
                                </p:cTn>
                              </p:par>
                            </p:childTnLst>
                          </p:cTn>
                        </p:par>
                        <p:par>
                          <p:cTn id="7" fill="hold" nodeType="afterGroup">
                            <p:stCondLst>
                              <p:cond delay="2000"/>
                            </p:stCondLst>
                            <p:childTnLst>
                              <p:par>
                                <p:cTn id="8" presetID="6" presetClass="emph" presetSubtype="0" fill="hold" grpId="0" nodeType="afterEffect">
                                  <p:stCondLst>
                                    <p:cond delay="0"/>
                                  </p:stCondLst>
                                  <p:childTnLst>
                                    <p:animScale>
                                      <p:cBhvr>
                                        <p:cTn id="9" dur="20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 y="58738"/>
            <a:ext cx="9036495" cy="993998"/>
          </a:xfrm>
          <a:solidFill>
            <a:schemeClr val="bg1">
              <a:lumMod val="85000"/>
            </a:schemeClr>
          </a:solidFill>
        </p:spPr>
        <p:txBody>
          <a:bodyPr>
            <a:noAutofit/>
          </a:bodyPr>
          <a:lstStyle/>
          <a:p>
            <a:r>
              <a:rPr lang="en-US" altLang="en-US" sz="4400" b="1" dirty="0"/>
              <a:t>Attention Ski/Snowboard Club Members</a:t>
            </a:r>
          </a:p>
        </p:txBody>
      </p:sp>
      <p:sp>
        <p:nvSpPr>
          <p:cNvPr id="7" name="Rectangle 2"/>
          <p:cNvSpPr txBox="1">
            <a:spLocks noChangeArrowheads="1"/>
          </p:cNvSpPr>
          <p:nvPr/>
        </p:nvSpPr>
        <p:spPr bwMode="auto">
          <a:xfrm>
            <a:off x="0" y="3861048"/>
            <a:ext cx="914400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dirty="0"/>
              <a:t>Want to shred at Apex Mountain?</a:t>
            </a:r>
          </a:p>
          <a:p>
            <a:pPr algn="ctr" eaLnBrk="1" hangingPunct="1"/>
            <a:r>
              <a:rPr lang="en-US" altLang="en-US" sz="3600" dirty="0"/>
              <a:t>Dates: Feb. 24-26</a:t>
            </a:r>
          </a:p>
          <a:p>
            <a:pPr algn="ctr" eaLnBrk="1" hangingPunct="1"/>
            <a:r>
              <a:rPr lang="en-US" altLang="en-US" sz="3600" dirty="0"/>
              <a:t>Sign up forms available in Room 314</a:t>
            </a:r>
          </a:p>
          <a:p>
            <a:pPr algn="ctr" eaLnBrk="1" hangingPunct="1"/>
            <a:r>
              <a:rPr lang="en-US" altLang="en-US" sz="3600" dirty="0"/>
              <a:t>20 spaces remaining</a:t>
            </a:r>
          </a:p>
          <a:p>
            <a:pPr algn="ctr" eaLnBrk="1" hangingPunct="1"/>
            <a:r>
              <a:rPr lang="en-US" altLang="en-US" sz="3600" dirty="0"/>
              <a:t>See Mr. Moretti for details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744"/>
            <a:ext cx="9144000" cy="2592288"/>
          </a:xfrm>
          <a:prstGeom prst="rect">
            <a:avLst/>
          </a:prstGeom>
        </p:spPr>
      </p:pic>
    </p:spTree>
    <p:extLst>
      <p:ext uri="{BB962C8B-B14F-4D97-AF65-F5344CB8AC3E}">
        <p14:creationId xmlns:p14="http://schemas.microsoft.com/office/powerpoint/2010/main" val="314058828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WordArt 3"/>
          <p:cNvSpPr>
            <a:spLocks noChangeArrowheads="1" noChangeShapeType="1" noTextEdit="1"/>
          </p:cNvSpPr>
          <p:nvPr/>
        </p:nvSpPr>
        <p:spPr bwMode="auto">
          <a:xfrm>
            <a:off x="714375" y="1143003"/>
            <a:ext cx="7556500" cy="1943100"/>
          </a:xfrm>
          <a:prstGeom prst="rect">
            <a:avLst/>
          </a:prstGeom>
        </p:spPr>
        <p:txBody>
          <a:bodyPr wrap="none" lIns="91262" tIns="45633" rIns="91262" bIns="45633" fromWordArt="1">
            <a:prstTxWarp prst="textPlain">
              <a:avLst>
                <a:gd name="adj" fmla="val 50009"/>
              </a:avLst>
            </a:prstTxWarp>
            <a:scene3d>
              <a:camera prst="legacyObliqueRight"/>
              <a:lightRig rig="legacyHarsh3" dir="t"/>
            </a:scene3d>
            <a:sp3d extrusionH="100000" prstMaterial="legacyMatte">
              <a:extrusionClr>
                <a:srgbClr val="663300"/>
              </a:extrusionClr>
            </a:sp3d>
          </a:bodyPr>
          <a:lstStyle/>
          <a:p>
            <a:pPr algn="ctr"/>
            <a:r>
              <a:rPr lang="en-US" sz="3600" kern="10" dirty="0">
                <a:ln w="9525">
                  <a:round/>
                  <a:headEnd/>
                  <a:tailEnd/>
                </a:ln>
                <a:solidFill>
                  <a:srgbClr val="800000">
                    <a:alpha val="98822"/>
                  </a:srgbClr>
                </a:solidFill>
                <a:latin typeface="Papyrus"/>
              </a:rPr>
              <a:t>REPEAT</a:t>
            </a:r>
          </a:p>
          <a:p>
            <a:pPr algn="ctr"/>
            <a:r>
              <a:rPr lang="en-US" sz="3600" kern="10" dirty="0">
                <a:ln w="9525">
                  <a:round/>
                  <a:headEnd/>
                  <a:tailEnd/>
                </a:ln>
                <a:solidFill>
                  <a:srgbClr val="800000">
                    <a:alpha val="98822"/>
                  </a:srgbClr>
                </a:solidFill>
                <a:latin typeface="Papyrus"/>
              </a:rPr>
              <a:t>NOTICES</a:t>
            </a:r>
          </a:p>
        </p:txBody>
      </p:sp>
      <p:pic>
        <p:nvPicPr>
          <p:cNvPr id="14339" name="Picture 4" descr="Bear full 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249" y="3572075"/>
            <a:ext cx="1997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ATTN All HWSS Students</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7"/>
            <a:ext cx="8003232" cy="2836906"/>
          </a:xfrm>
        </p:spPr>
        <p:txBody>
          <a:bodyPr>
            <a:normAutofit/>
          </a:bodyPr>
          <a:lstStyle/>
          <a:p>
            <a:pPr marL="0" indent="0">
              <a:buNone/>
            </a:pPr>
            <a:r>
              <a:rPr lang="en-US" dirty="0" smtClean="0"/>
              <a:t>Please check the lists posted outside room 300 to verify the spelling of your name in the yearbook. If there’s  an error, please contact yearbook at:</a:t>
            </a:r>
          </a:p>
          <a:p>
            <a:pPr marL="0" indent="0">
              <a:buNone/>
            </a:pPr>
            <a:endParaRPr lang="en-US" dirty="0"/>
          </a:p>
          <a:p>
            <a:pPr marL="0" indent="0">
              <a:buNone/>
            </a:pPr>
            <a:r>
              <a:rPr lang="en-US" dirty="0" smtClean="0"/>
              <a:t>		hwssyearbook@gmail.com</a:t>
            </a:r>
            <a:endParaRPr lang="en-US" dirty="0"/>
          </a:p>
        </p:txBody>
      </p:sp>
      <p:pic>
        <p:nvPicPr>
          <p:cNvPr id="4" name="Picture 3" descr="Artist draws entire yearbook / Boing Bo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4869161"/>
            <a:ext cx="4572000" cy="1390650"/>
          </a:xfrm>
          <a:prstGeom prst="rect">
            <a:avLst/>
          </a:prstGeom>
        </p:spPr>
      </p:pic>
    </p:spTree>
    <p:extLst>
      <p:ext uri="{BB962C8B-B14F-4D97-AF65-F5344CB8AC3E}">
        <p14:creationId xmlns:p14="http://schemas.microsoft.com/office/powerpoint/2010/main" val="51592285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4" y="116633"/>
            <a:ext cx="8784976" cy="1512168"/>
          </a:xfrm>
          <a:solidFill>
            <a:srgbClr val="00FFFF"/>
          </a:solidFill>
        </p:spPr>
        <p:txBody>
          <a:bodyPr>
            <a:normAutofit fontScale="90000"/>
          </a:bodyPr>
          <a:lstStyle/>
          <a:p>
            <a:r>
              <a:rPr lang="en-US" dirty="0" smtClean="0"/>
              <a:t/>
            </a:r>
            <a:br>
              <a:rPr lang="en-US" dirty="0" smtClean="0"/>
            </a:br>
            <a:r>
              <a:rPr lang="en-US" cap="all" dirty="0" smtClean="0">
                <a:latin typeface="Britannic Bold" panose="020B0903060703020204" pitchFamily="34" charset="0"/>
              </a:rPr>
              <a:t>HWSS </a:t>
            </a:r>
            <a:r>
              <a:rPr lang="en-US" cap="all" dirty="0">
                <a:latin typeface="Britannic Bold" panose="020B0903060703020204" pitchFamily="34" charset="0"/>
              </a:rPr>
              <a:t>Baseball hats for sale </a:t>
            </a:r>
            <a:r>
              <a:rPr lang="en-US" cap="all" dirty="0" smtClean="0">
                <a:latin typeface="Britannic Bold" panose="020B0903060703020204" pitchFamily="34" charset="0"/>
              </a:rPr>
              <a:t/>
            </a:r>
            <a:br>
              <a:rPr lang="en-US" cap="all" dirty="0" smtClean="0">
                <a:latin typeface="Britannic Bold" panose="020B0903060703020204" pitchFamily="34" charset="0"/>
              </a:rPr>
            </a:br>
            <a:r>
              <a:rPr lang="en-US" cap="all" dirty="0" smtClean="0">
                <a:latin typeface="Britannic Bold" panose="020B0903060703020204" pitchFamily="34" charset="0"/>
              </a:rPr>
              <a:t>in main office</a:t>
            </a:r>
            <a:r>
              <a:rPr lang="en-US" cap="all" dirty="0"/>
              <a:t/>
            </a:r>
            <a:br>
              <a:rPr lang="en-US" cap="all" dirty="0"/>
            </a:br>
            <a:endParaRPr lang="en-US" cap="all" dirty="0"/>
          </a:p>
        </p:txBody>
      </p:sp>
      <p:pic>
        <p:nvPicPr>
          <p:cNvPr id="4" name="Content Placeholder 3" descr="cid:image001.png@01D22F63.52912F40"/>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107506" y="1844825"/>
            <a:ext cx="4176464" cy="4752528"/>
          </a:xfrm>
          <a:prstGeom prst="rect">
            <a:avLst/>
          </a:prstGeom>
          <a:noFill/>
          <a:ln>
            <a:noFill/>
          </a:ln>
        </p:spPr>
      </p:pic>
      <p:sp>
        <p:nvSpPr>
          <p:cNvPr id="5" name="TextBox 4"/>
          <p:cNvSpPr txBox="1"/>
          <p:nvPr/>
        </p:nvSpPr>
        <p:spPr>
          <a:xfrm>
            <a:off x="4500002" y="3212976"/>
            <a:ext cx="4323239" cy="1631216"/>
          </a:xfrm>
          <a:prstGeom prst="rect">
            <a:avLst/>
          </a:prstGeom>
          <a:solidFill>
            <a:srgbClr val="00FFFF"/>
          </a:solidFill>
          <a:ln w="38100">
            <a:solidFill>
              <a:schemeClr val="tx1"/>
            </a:solidFill>
          </a:ln>
        </p:spPr>
        <p:txBody>
          <a:bodyPr wrap="square" lIns="91435" tIns="45718" rIns="91435" bIns="45718" rtlCol="0">
            <a:spAutoFit/>
          </a:bodyPr>
          <a:lstStyle/>
          <a:p>
            <a:r>
              <a:rPr lang="en-US" sz="10000" dirty="0"/>
              <a:t>$20.00</a:t>
            </a:r>
          </a:p>
        </p:txBody>
      </p:sp>
    </p:spTree>
    <p:extLst>
      <p:ext uri="{BB962C8B-B14F-4D97-AF65-F5344CB8AC3E}">
        <p14:creationId xmlns:p14="http://schemas.microsoft.com/office/powerpoint/2010/main" val="93112572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116632"/>
            <a:ext cx="8856984" cy="1143000"/>
          </a:xfrm>
          <a:solidFill>
            <a:srgbClr val="FF0000"/>
          </a:solidFill>
        </p:spPr>
        <p:txBody>
          <a:bodyPr/>
          <a:lstStyle/>
          <a:p>
            <a:pPr algn="ctr"/>
            <a:r>
              <a:rPr lang="en-US" dirty="0" smtClean="0">
                <a:solidFill>
                  <a:schemeClr val="bg1"/>
                </a:solidFill>
                <a:effectLst>
                  <a:outerShdw blurRad="38100" dist="38100" dir="2700000" algn="tl">
                    <a:srgbClr val="000000">
                      <a:alpha val="43137"/>
                    </a:srgbClr>
                  </a:outerShdw>
                </a:effectLst>
                <a:latin typeface="Arial Black" panose="020B0A04020102020204" pitchFamily="34" charset="0"/>
              </a:rPr>
              <a:t>BELL SCHEDULE</a:t>
            </a:r>
            <a:endParaRPr lang="en-US"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62886288"/>
              </p:ext>
            </p:extLst>
          </p:nvPr>
        </p:nvGraphicFramePr>
        <p:xfrm>
          <a:off x="107506" y="1412776"/>
          <a:ext cx="8928992" cy="5449776"/>
        </p:xfrm>
        <a:graphic>
          <a:graphicData uri="http://schemas.openxmlformats.org/drawingml/2006/table">
            <a:tbl>
              <a:tblPr firstRow="1" bandRow="1">
                <a:tableStyleId>{5C22544A-7EE6-4342-B048-85BDC9FD1C3A}</a:tableStyleId>
              </a:tblPr>
              <a:tblGrid>
                <a:gridCol w="4464496">
                  <a:extLst>
                    <a:ext uri="{9D8B030D-6E8A-4147-A177-3AD203B41FA5}">
                      <a16:colId xmlns="" xmlns:a16="http://schemas.microsoft.com/office/drawing/2014/main" val="20000"/>
                    </a:ext>
                  </a:extLst>
                </a:gridCol>
                <a:gridCol w="4464496">
                  <a:extLst>
                    <a:ext uri="{9D8B030D-6E8A-4147-A177-3AD203B41FA5}">
                      <a16:colId xmlns="" xmlns:a16="http://schemas.microsoft.com/office/drawing/2014/main" val="20001"/>
                    </a:ext>
                  </a:extLst>
                </a:gridCol>
              </a:tblGrid>
              <a:tr h="888099">
                <a:tc>
                  <a:txBody>
                    <a:bodyPr/>
                    <a:lstStyle/>
                    <a:p>
                      <a:pPr algn="ctr"/>
                      <a:r>
                        <a:rPr lang="en-US" sz="4000" dirty="0" smtClean="0">
                          <a:solidFill>
                            <a:schemeClr val="bg1"/>
                          </a:solidFill>
                          <a:effectLst>
                            <a:outerShdw blurRad="38100" dist="38100" dir="2700000" algn="tl">
                              <a:srgbClr val="000000">
                                <a:alpha val="43137"/>
                              </a:srgbClr>
                            </a:outerShdw>
                          </a:effectLst>
                          <a:latin typeface="Arial Black" panose="020B0A04020102020204" pitchFamily="34" charset="0"/>
                        </a:rPr>
                        <a:t>Period 1</a:t>
                      </a:r>
                      <a:endParaRPr lang="en-US" sz="4000" dirty="0">
                        <a:solidFill>
                          <a:schemeClr val="bg1"/>
                        </a:solidFill>
                        <a:effectLst>
                          <a:outerShdw blurRad="38100" dist="38100" dir="2700000" algn="tl">
                            <a:srgbClr val="000000">
                              <a:alpha val="43137"/>
                            </a:srgbClr>
                          </a:outerShdw>
                        </a:effectLst>
                        <a:latin typeface="Arial Black" panose="020B0A04020102020204" pitchFamily="34" charset="0"/>
                      </a:endParaRPr>
                    </a:p>
                  </a:txBody>
                  <a:tcPr>
                    <a:solidFill>
                      <a:srgbClr val="FF0000"/>
                    </a:solidFill>
                  </a:tcPr>
                </a:tc>
                <a:tc>
                  <a:txBody>
                    <a:bodyPr/>
                    <a:lstStyle/>
                    <a:p>
                      <a:pPr algn="ctr"/>
                      <a:r>
                        <a:rPr lang="en-US" sz="2800" b="1" dirty="0" smtClean="0">
                          <a:solidFill>
                            <a:schemeClr val="bg1"/>
                          </a:solidFill>
                          <a:effectLst>
                            <a:outerShdw blurRad="38100" dist="38100" dir="2700000" algn="tl">
                              <a:srgbClr val="000000">
                                <a:alpha val="43137"/>
                              </a:srgbClr>
                            </a:outerShdw>
                          </a:effectLst>
                          <a:latin typeface="Arial Black" panose="020B0A04020102020204" pitchFamily="34" charset="0"/>
                        </a:rPr>
                        <a:t>8:45 am   -   9:58 am</a:t>
                      </a:r>
                      <a:endParaRPr lang="en-US" sz="2800" b="1" dirty="0">
                        <a:solidFill>
                          <a:schemeClr val="bg1"/>
                        </a:solidFill>
                        <a:effectLst>
                          <a:outerShdw blurRad="38100" dist="38100" dir="2700000" algn="tl">
                            <a:srgbClr val="000000">
                              <a:alpha val="43137"/>
                            </a:srgbClr>
                          </a:outerShdw>
                        </a:effectLst>
                        <a:latin typeface="Arial Black" panose="020B0A04020102020204" pitchFamily="34" charset="0"/>
                      </a:endParaRPr>
                    </a:p>
                  </a:txBody>
                  <a:tcPr>
                    <a:solidFill>
                      <a:srgbClr val="FF0000"/>
                    </a:solidFill>
                  </a:tcPr>
                </a:tc>
                <a:extLst>
                  <a:ext uri="{0D108BD9-81ED-4DB2-BD59-A6C34878D82A}">
                    <a16:rowId xmlns="" xmlns:a16="http://schemas.microsoft.com/office/drawing/2014/main" val="10000"/>
                  </a:ext>
                </a:extLst>
              </a:tr>
              <a:tr h="888099">
                <a:tc>
                  <a:txBody>
                    <a:bodyPr/>
                    <a:lstStyle/>
                    <a:p>
                      <a:pPr algn="ctr"/>
                      <a:r>
                        <a:rPr lang="en-US" sz="4000" dirty="0" smtClean="0">
                          <a:solidFill>
                            <a:schemeClr val="bg1"/>
                          </a:solidFill>
                          <a:effectLst>
                            <a:outerShdw blurRad="38100" dist="38100" dir="2700000" algn="tl">
                              <a:srgbClr val="000000">
                                <a:alpha val="43137"/>
                              </a:srgbClr>
                            </a:outerShdw>
                          </a:effectLst>
                          <a:latin typeface="Arial Black" panose="020B0A04020102020204" pitchFamily="34" charset="0"/>
                        </a:rPr>
                        <a:t>FLEX</a:t>
                      </a:r>
                      <a:endParaRPr lang="en-US" sz="4000" dirty="0">
                        <a:solidFill>
                          <a:schemeClr val="bg1"/>
                        </a:solidFill>
                        <a:effectLst>
                          <a:outerShdw blurRad="38100" dist="38100" dir="2700000" algn="tl">
                            <a:srgbClr val="000000">
                              <a:alpha val="43137"/>
                            </a:srgbClr>
                          </a:outerShdw>
                        </a:effectLst>
                        <a:latin typeface="Arial Black" panose="020B0A04020102020204" pitchFamily="34" charset="0"/>
                      </a:endParaRPr>
                    </a:p>
                  </a:txBody>
                  <a:tcPr>
                    <a:solidFill>
                      <a:srgbClr val="FF0000"/>
                    </a:solidFill>
                  </a:tcPr>
                </a:tc>
                <a:tc>
                  <a:txBody>
                    <a:bodyPr/>
                    <a:lstStyle/>
                    <a:p>
                      <a:pPr algn="ctr"/>
                      <a:r>
                        <a:rPr lang="en-US" sz="2800" b="1" dirty="0" smtClean="0">
                          <a:solidFill>
                            <a:schemeClr val="bg1"/>
                          </a:solidFill>
                          <a:effectLst>
                            <a:outerShdw blurRad="38100" dist="38100" dir="2700000" algn="tl">
                              <a:srgbClr val="000000">
                                <a:alpha val="43137"/>
                              </a:srgbClr>
                            </a:outerShdw>
                          </a:effectLst>
                          <a:latin typeface="Arial Black" panose="020B0A04020102020204" pitchFamily="34" charset="0"/>
                        </a:rPr>
                        <a:t>10:03 am  -  10:34 am</a:t>
                      </a:r>
                      <a:endParaRPr lang="en-US" sz="2800" b="1" dirty="0">
                        <a:solidFill>
                          <a:schemeClr val="bg1"/>
                        </a:solidFill>
                        <a:effectLst>
                          <a:outerShdw blurRad="38100" dist="38100" dir="2700000" algn="tl">
                            <a:srgbClr val="000000">
                              <a:alpha val="43137"/>
                            </a:srgbClr>
                          </a:outerShdw>
                        </a:effectLst>
                        <a:latin typeface="Arial Black" panose="020B0A04020102020204" pitchFamily="34" charset="0"/>
                      </a:endParaRPr>
                    </a:p>
                  </a:txBody>
                  <a:tcPr>
                    <a:solidFill>
                      <a:srgbClr val="FF0000"/>
                    </a:solidFill>
                  </a:tcPr>
                </a:tc>
                <a:extLst>
                  <a:ext uri="{0D108BD9-81ED-4DB2-BD59-A6C34878D82A}">
                    <a16:rowId xmlns="" xmlns:a16="http://schemas.microsoft.com/office/drawing/2014/main" val="10001"/>
                  </a:ext>
                </a:extLst>
              </a:tr>
              <a:tr h="948690">
                <a:tc>
                  <a:txBody>
                    <a:bodyPr/>
                    <a:lstStyle/>
                    <a:p>
                      <a:pPr algn="ctr"/>
                      <a:r>
                        <a:rPr lang="en-US" sz="4000" dirty="0" smtClean="0">
                          <a:solidFill>
                            <a:schemeClr val="bg1"/>
                          </a:solidFill>
                          <a:effectLst>
                            <a:outerShdw blurRad="38100" dist="38100" dir="2700000" algn="tl">
                              <a:srgbClr val="000000">
                                <a:alpha val="43137"/>
                              </a:srgbClr>
                            </a:outerShdw>
                          </a:effectLst>
                          <a:latin typeface="Arial Black" panose="020B0A04020102020204" pitchFamily="34" charset="0"/>
                        </a:rPr>
                        <a:t>Period 2</a:t>
                      </a:r>
                      <a:endParaRPr lang="en-US" sz="4000" dirty="0">
                        <a:solidFill>
                          <a:schemeClr val="bg1"/>
                        </a:solidFill>
                        <a:effectLst>
                          <a:outerShdw blurRad="38100" dist="38100" dir="2700000" algn="tl">
                            <a:srgbClr val="000000">
                              <a:alpha val="43137"/>
                            </a:srgbClr>
                          </a:outerShdw>
                        </a:effectLst>
                        <a:latin typeface="Arial Black" panose="020B0A04020102020204" pitchFamily="34" charset="0"/>
                      </a:endParaRPr>
                    </a:p>
                  </a:txBody>
                  <a:tcPr>
                    <a:solidFill>
                      <a:srgbClr val="FF0000"/>
                    </a:solidFill>
                  </a:tcPr>
                </a:tc>
                <a:tc>
                  <a:txBody>
                    <a:bodyPr/>
                    <a:lstStyle/>
                    <a:p>
                      <a:pPr algn="ctr"/>
                      <a:r>
                        <a:rPr lang="en-US" sz="2800" b="1" dirty="0" smtClean="0">
                          <a:solidFill>
                            <a:schemeClr val="bg1"/>
                          </a:solidFill>
                          <a:effectLst>
                            <a:outerShdw blurRad="38100" dist="38100" dir="2700000" algn="tl">
                              <a:srgbClr val="000000">
                                <a:alpha val="43137"/>
                              </a:srgbClr>
                            </a:outerShdw>
                          </a:effectLst>
                          <a:latin typeface="Arial Black" panose="020B0A04020102020204" pitchFamily="34" charset="0"/>
                        </a:rPr>
                        <a:t>10:39 am   -  11:52 am</a:t>
                      </a:r>
                      <a:endParaRPr lang="en-US" sz="2800" b="1" dirty="0">
                        <a:solidFill>
                          <a:schemeClr val="bg1"/>
                        </a:solidFill>
                        <a:effectLst>
                          <a:outerShdw blurRad="38100" dist="38100" dir="2700000" algn="tl">
                            <a:srgbClr val="000000">
                              <a:alpha val="43137"/>
                            </a:srgbClr>
                          </a:outerShdw>
                        </a:effectLst>
                        <a:latin typeface="Arial Black" panose="020B0A04020102020204" pitchFamily="34" charset="0"/>
                      </a:endParaRPr>
                    </a:p>
                  </a:txBody>
                  <a:tcPr>
                    <a:solidFill>
                      <a:srgbClr val="FF0000"/>
                    </a:solidFill>
                  </a:tcPr>
                </a:tc>
                <a:extLst>
                  <a:ext uri="{0D108BD9-81ED-4DB2-BD59-A6C34878D82A}">
                    <a16:rowId xmlns="" xmlns:a16="http://schemas.microsoft.com/office/drawing/2014/main" val="10002"/>
                  </a:ext>
                </a:extLst>
              </a:tr>
              <a:tr h="948690">
                <a:tc>
                  <a:txBody>
                    <a:bodyPr/>
                    <a:lstStyle/>
                    <a:p>
                      <a:pPr algn="ctr"/>
                      <a:r>
                        <a:rPr lang="en-US" sz="4000" dirty="0" smtClean="0">
                          <a:solidFill>
                            <a:schemeClr val="bg1"/>
                          </a:solidFill>
                          <a:effectLst>
                            <a:outerShdw blurRad="38100" dist="38100" dir="2700000" algn="tl">
                              <a:srgbClr val="000000">
                                <a:alpha val="43137"/>
                              </a:srgbClr>
                            </a:outerShdw>
                          </a:effectLst>
                          <a:latin typeface="Arial Black" panose="020B0A04020102020204" pitchFamily="34" charset="0"/>
                        </a:rPr>
                        <a:t>LUNCH</a:t>
                      </a:r>
                      <a:endParaRPr lang="en-US" sz="4000" dirty="0">
                        <a:solidFill>
                          <a:schemeClr val="bg1"/>
                        </a:solidFill>
                        <a:effectLst>
                          <a:outerShdw blurRad="38100" dist="38100" dir="2700000" algn="tl">
                            <a:srgbClr val="000000">
                              <a:alpha val="43137"/>
                            </a:srgbClr>
                          </a:outerShdw>
                        </a:effectLst>
                        <a:latin typeface="Arial Black" panose="020B0A04020102020204" pitchFamily="34" charset="0"/>
                      </a:endParaRPr>
                    </a:p>
                  </a:txBody>
                  <a:tcPr>
                    <a:solidFill>
                      <a:srgbClr val="FF0000"/>
                    </a:solidFill>
                  </a:tcPr>
                </a:tc>
                <a:tc>
                  <a:txBody>
                    <a:bodyPr/>
                    <a:lstStyle/>
                    <a:p>
                      <a:pPr algn="ctr"/>
                      <a:r>
                        <a:rPr lang="en-US" sz="2800" b="1" dirty="0" smtClean="0">
                          <a:solidFill>
                            <a:schemeClr val="bg1"/>
                          </a:solidFill>
                          <a:effectLst>
                            <a:outerShdw blurRad="38100" dist="38100" dir="2700000" algn="tl">
                              <a:srgbClr val="000000">
                                <a:alpha val="43137"/>
                              </a:srgbClr>
                            </a:outerShdw>
                          </a:effectLst>
                          <a:latin typeface="Arial Black" panose="020B0A04020102020204" pitchFamily="34" charset="0"/>
                        </a:rPr>
                        <a:t>11:52 am   -  12:32 pm</a:t>
                      </a:r>
                      <a:endParaRPr lang="en-US" sz="2800" b="1" dirty="0">
                        <a:solidFill>
                          <a:schemeClr val="bg1"/>
                        </a:solidFill>
                        <a:effectLst>
                          <a:outerShdw blurRad="38100" dist="38100" dir="2700000" algn="tl">
                            <a:srgbClr val="000000">
                              <a:alpha val="43137"/>
                            </a:srgbClr>
                          </a:outerShdw>
                        </a:effectLst>
                        <a:latin typeface="Arial Black" panose="020B0A04020102020204" pitchFamily="34" charset="0"/>
                      </a:endParaRPr>
                    </a:p>
                  </a:txBody>
                  <a:tcPr>
                    <a:solidFill>
                      <a:srgbClr val="FF0000"/>
                    </a:solidFill>
                  </a:tcPr>
                </a:tc>
                <a:extLst>
                  <a:ext uri="{0D108BD9-81ED-4DB2-BD59-A6C34878D82A}">
                    <a16:rowId xmlns="" xmlns:a16="http://schemas.microsoft.com/office/drawing/2014/main" val="10003"/>
                  </a:ext>
                </a:extLst>
              </a:tr>
              <a:tr h="888099">
                <a:tc>
                  <a:txBody>
                    <a:bodyPr/>
                    <a:lstStyle/>
                    <a:p>
                      <a:pPr algn="ctr"/>
                      <a:r>
                        <a:rPr lang="en-US" sz="4000" dirty="0" smtClean="0">
                          <a:solidFill>
                            <a:schemeClr val="bg1"/>
                          </a:solidFill>
                          <a:effectLst>
                            <a:outerShdw blurRad="38100" dist="38100" dir="2700000" algn="tl">
                              <a:srgbClr val="000000">
                                <a:alpha val="43137"/>
                              </a:srgbClr>
                            </a:outerShdw>
                          </a:effectLst>
                          <a:latin typeface="Arial Black" panose="020B0A04020102020204" pitchFamily="34" charset="0"/>
                        </a:rPr>
                        <a:t>Period 4</a:t>
                      </a:r>
                      <a:endParaRPr lang="en-US" sz="4000" dirty="0">
                        <a:solidFill>
                          <a:schemeClr val="bg1"/>
                        </a:solidFill>
                        <a:effectLst>
                          <a:outerShdw blurRad="38100" dist="38100" dir="2700000" algn="tl">
                            <a:srgbClr val="000000">
                              <a:alpha val="43137"/>
                            </a:srgbClr>
                          </a:outerShdw>
                        </a:effectLst>
                        <a:latin typeface="Arial Black" panose="020B0A04020102020204" pitchFamily="34" charset="0"/>
                      </a:endParaRPr>
                    </a:p>
                  </a:txBody>
                  <a:tcPr>
                    <a:solidFill>
                      <a:srgbClr val="FF0000"/>
                    </a:solidFill>
                  </a:tcPr>
                </a:tc>
                <a:tc>
                  <a:txBody>
                    <a:bodyPr/>
                    <a:lstStyle/>
                    <a:p>
                      <a:pPr algn="ctr"/>
                      <a:r>
                        <a:rPr lang="en-US" sz="2800" b="1" dirty="0" smtClean="0">
                          <a:solidFill>
                            <a:schemeClr val="bg1"/>
                          </a:solidFill>
                          <a:effectLst>
                            <a:outerShdw blurRad="38100" dist="38100" dir="2700000" algn="tl">
                              <a:srgbClr val="000000">
                                <a:alpha val="43137"/>
                              </a:srgbClr>
                            </a:outerShdw>
                          </a:effectLst>
                          <a:latin typeface="Arial Black" panose="020B0A04020102020204" pitchFamily="34" charset="0"/>
                        </a:rPr>
                        <a:t>12:37 pm</a:t>
                      </a:r>
                      <a:r>
                        <a:rPr lang="en-US" sz="2800" b="1" baseline="0" dirty="0" smtClean="0">
                          <a:solidFill>
                            <a:schemeClr val="bg1"/>
                          </a:solidFill>
                          <a:effectLst>
                            <a:outerShdw blurRad="38100" dist="38100" dir="2700000" algn="tl">
                              <a:srgbClr val="000000">
                                <a:alpha val="43137"/>
                              </a:srgbClr>
                            </a:outerShdw>
                          </a:effectLst>
                          <a:latin typeface="Arial Black" panose="020B0A04020102020204" pitchFamily="34" charset="0"/>
                        </a:rPr>
                        <a:t>   -   1:50 pm</a:t>
                      </a:r>
                      <a:endParaRPr lang="en-US" sz="2800" b="1" dirty="0">
                        <a:solidFill>
                          <a:schemeClr val="bg1"/>
                        </a:solidFill>
                        <a:effectLst>
                          <a:outerShdw blurRad="38100" dist="38100" dir="2700000" algn="tl">
                            <a:srgbClr val="000000">
                              <a:alpha val="43137"/>
                            </a:srgbClr>
                          </a:outerShdw>
                        </a:effectLst>
                        <a:latin typeface="Arial Black" panose="020B0A04020102020204" pitchFamily="34" charset="0"/>
                      </a:endParaRPr>
                    </a:p>
                  </a:txBody>
                  <a:tcPr>
                    <a:solidFill>
                      <a:srgbClr val="FF0000"/>
                    </a:solidFill>
                  </a:tcPr>
                </a:tc>
                <a:extLst>
                  <a:ext uri="{0D108BD9-81ED-4DB2-BD59-A6C34878D82A}">
                    <a16:rowId xmlns="" xmlns:a16="http://schemas.microsoft.com/office/drawing/2014/main" val="10004"/>
                  </a:ext>
                </a:extLst>
              </a:tr>
              <a:tr h="888099">
                <a:tc>
                  <a:txBody>
                    <a:bodyPr/>
                    <a:lstStyle/>
                    <a:p>
                      <a:pPr algn="ctr"/>
                      <a:r>
                        <a:rPr lang="en-US" sz="4000" dirty="0" smtClean="0">
                          <a:solidFill>
                            <a:schemeClr val="bg1"/>
                          </a:solidFill>
                          <a:effectLst>
                            <a:outerShdw blurRad="38100" dist="38100" dir="2700000" algn="tl">
                              <a:srgbClr val="000000">
                                <a:alpha val="43137"/>
                              </a:srgbClr>
                            </a:outerShdw>
                          </a:effectLst>
                          <a:latin typeface="Arial Black" panose="020B0A04020102020204" pitchFamily="34" charset="0"/>
                        </a:rPr>
                        <a:t>Period 5</a:t>
                      </a:r>
                      <a:endParaRPr lang="en-US" sz="4000" dirty="0">
                        <a:solidFill>
                          <a:schemeClr val="bg1"/>
                        </a:solidFill>
                        <a:effectLst>
                          <a:outerShdw blurRad="38100" dist="38100" dir="2700000" algn="tl">
                            <a:srgbClr val="000000">
                              <a:alpha val="43137"/>
                            </a:srgbClr>
                          </a:outerShdw>
                        </a:effectLst>
                        <a:latin typeface="Arial Black" panose="020B0A04020102020204" pitchFamily="34" charset="0"/>
                      </a:endParaRPr>
                    </a:p>
                  </a:txBody>
                  <a:tcPr>
                    <a:solidFill>
                      <a:srgbClr val="FF0000"/>
                    </a:solidFill>
                  </a:tcPr>
                </a:tc>
                <a:tc>
                  <a:txBody>
                    <a:bodyPr/>
                    <a:lstStyle/>
                    <a:p>
                      <a:pPr algn="ctr"/>
                      <a:r>
                        <a:rPr lang="en-US" sz="2800" b="1" dirty="0" smtClean="0">
                          <a:solidFill>
                            <a:schemeClr val="bg1"/>
                          </a:solidFill>
                          <a:effectLst>
                            <a:outerShdw blurRad="38100" dist="38100" dir="2700000" algn="tl">
                              <a:srgbClr val="000000">
                                <a:alpha val="43137"/>
                              </a:srgbClr>
                            </a:outerShdw>
                          </a:effectLst>
                          <a:latin typeface="Arial Black" panose="020B0A04020102020204" pitchFamily="34" charset="0"/>
                        </a:rPr>
                        <a:t>1:55 pm   -   3:08 pm</a:t>
                      </a:r>
                      <a:endParaRPr lang="en-US" sz="2800" b="1" dirty="0">
                        <a:solidFill>
                          <a:schemeClr val="bg1"/>
                        </a:solidFill>
                        <a:effectLst>
                          <a:outerShdw blurRad="38100" dist="38100" dir="2700000" algn="tl">
                            <a:srgbClr val="000000">
                              <a:alpha val="43137"/>
                            </a:srgbClr>
                          </a:outerShdw>
                        </a:effectLst>
                        <a:latin typeface="Arial Black" panose="020B0A04020102020204" pitchFamily="34" charset="0"/>
                      </a:endParaRPr>
                    </a:p>
                  </a:txBody>
                  <a:tcPr>
                    <a:solidFill>
                      <a:srgbClr val="FF0000"/>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16692117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2304256"/>
          </a:xfrm>
          <a:solidFill>
            <a:srgbClr val="00FFFF"/>
          </a:solidFill>
          <a:ln w="57150">
            <a:solidFill>
              <a:schemeClr val="tx1"/>
            </a:solidFill>
          </a:ln>
        </p:spPr>
        <p:txBody>
          <a:bodyPr>
            <a:normAutofit/>
          </a:bodyPr>
          <a:lstStyle/>
          <a:p>
            <a:r>
              <a:rPr lang="en-US" b="1" dirty="0"/>
              <a:t>Interested in purchasing a Kodiaks lanyard?!</a:t>
            </a:r>
            <a:r>
              <a:rPr lang="en-US" dirty="0"/>
              <a:t/>
            </a:r>
            <a:br>
              <a:rPr lang="en-US" dirty="0"/>
            </a:br>
            <a:r>
              <a:rPr lang="en-US" dirty="0">
                <a:sym typeface="Wingdings"/>
              </a:rPr>
              <a:t> </a:t>
            </a:r>
            <a:r>
              <a:rPr lang="en-US" b="1" dirty="0"/>
              <a:t>$5 at the office </a:t>
            </a:r>
            <a:r>
              <a:rPr lang="en-US" b="1" dirty="0">
                <a:sym typeface="Wingdings"/>
              </a:rPr>
              <a:t></a:t>
            </a:r>
            <a:endParaRPr lang="en-US" dirty="0"/>
          </a:p>
        </p:txBody>
      </p:sp>
      <p:pic>
        <p:nvPicPr>
          <p:cNvPr id="4" name="Content Placeholder 3"/>
          <p:cNvPicPr>
            <a:picLocks noGrp="1"/>
          </p:cNvPicPr>
          <p:nvPr>
            <p:ph idx="1"/>
          </p:nvPr>
        </p:nvPicPr>
        <p:blipFill>
          <a:blip r:embed="rId2"/>
          <a:stretch>
            <a:fillRect/>
          </a:stretch>
        </p:blipFill>
        <p:spPr>
          <a:xfrm>
            <a:off x="1343992" y="2564904"/>
            <a:ext cx="6336704" cy="2906014"/>
          </a:xfrm>
          <a:prstGeom prst="rect">
            <a:avLst/>
          </a:prstGeom>
          <a:ln w="57150">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5589264"/>
            <a:ext cx="1727448" cy="1178729"/>
          </a:xfrm>
          <a:prstGeom prst="rect">
            <a:avLst/>
          </a:prstGeom>
        </p:spPr>
      </p:pic>
    </p:spTree>
    <p:extLst>
      <p:ext uri="{BB962C8B-B14F-4D97-AF65-F5344CB8AC3E}">
        <p14:creationId xmlns:p14="http://schemas.microsoft.com/office/powerpoint/2010/main" val="167817186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dsparks\AppData\Local\Microsoft\Windows\Temporary Internet Files\Content.Outlook\D6KQ8RFD\CE Newsletter item November 2016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2" y="44624"/>
            <a:ext cx="9050781" cy="66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02848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574061"/>
          </a:xfrm>
          <a:solidFill>
            <a:srgbClr val="FF66FF"/>
          </a:solidFill>
        </p:spPr>
        <p:txBody>
          <a:bodyPr/>
          <a:lstStyle/>
          <a:p>
            <a:pPr algn="ctr"/>
            <a:r>
              <a:rPr lang="en-US" dirty="0" smtClean="0">
                <a:latin typeface="Berlin Sans FB Demi" panose="020E0802020502020306" pitchFamily="34" charset="0"/>
              </a:rPr>
              <a:t>Girl’s Ring - FOUND</a:t>
            </a:r>
            <a:endParaRPr lang="en-US" dirty="0">
              <a:latin typeface="Berlin Sans FB Demi" panose="020E0802020502020306" pitchFamily="34" charset="0"/>
            </a:endParaRPr>
          </a:p>
        </p:txBody>
      </p:sp>
      <p:sp>
        <p:nvSpPr>
          <p:cNvPr id="3" name="Content Placeholder 2"/>
          <p:cNvSpPr>
            <a:spLocks noGrp="1"/>
          </p:cNvSpPr>
          <p:nvPr>
            <p:ph idx="1"/>
          </p:nvPr>
        </p:nvSpPr>
        <p:spPr>
          <a:xfrm>
            <a:off x="107504" y="1825624"/>
            <a:ext cx="8928992" cy="4915743"/>
          </a:xfrm>
          <a:solidFill>
            <a:srgbClr val="FF66FF"/>
          </a:solidFill>
        </p:spPr>
        <p:txBody>
          <a:bodyPr/>
          <a:lstStyle/>
          <a:p>
            <a:pPr marL="0" indent="0">
              <a:buNone/>
            </a:pPr>
            <a:r>
              <a:rPr lang="en-US" dirty="0" smtClean="0"/>
              <a:t/>
            </a:r>
            <a:br>
              <a:rPr lang="en-US" dirty="0" smtClean="0"/>
            </a:br>
            <a:r>
              <a:rPr lang="en-US" dirty="0" smtClean="0">
                <a:latin typeface="Berlin Sans FB Demi" panose="020E0802020502020306" pitchFamily="34" charset="0"/>
              </a:rPr>
              <a:t>If you have lost your ring please come to the main office to claim.  Be prepared to give a description.</a:t>
            </a:r>
            <a:endParaRPr lang="en-US" dirty="0">
              <a:latin typeface="Berlin Sans FB Demi" panose="020E0802020502020306" pitchFamily="34" charset="0"/>
            </a:endParaRPr>
          </a:p>
        </p:txBody>
      </p:sp>
      <p:pic>
        <p:nvPicPr>
          <p:cNvPr id="1026" name="Picture 2" descr="C:\Users\dsparks\AppData\Local\Microsoft\Windows\Temporary Internet Files\Content.IE5\TYI7TUQT\2762902447_e37e98c295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617" y="3451432"/>
            <a:ext cx="3810000" cy="288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24239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928992" cy="6624736"/>
          </a:xfrm>
          <a:blipFill>
            <a:blip r:embed="rId2"/>
            <a:tile tx="0" ty="0" sx="100000" sy="100000" flip="none" algn="tl"/>
          </a:blipFill>
        </p:spPr>
        <p:txBody>
          <a:bodyPr/>
          <a:lstStyle/>
          <a:p>
            <a:pPr marL="0" indent="0">
              <a:buNone/>
            </a:pPr>
            <a:endParaRPr lang="en-US" dirty="0"/>
          </a:p>
          <a:p>
            <a:pPr marL="0" indent="0">
              <a:buNone/>
            </a:pPr>
            <a:r>
              <a:rPr lang="en-US" sz="4800" dirty="0" smtClean="0">
                <a:latin typeface="Berlin Sans FB Demi" panose="020E0802020502020306" pitchFamily="34" charset="0"/>
              </a:rPr>
              <a:t>University of Calgary</a:t>
            </a:r>
          </a:p>
          <a:p>
            <a:pPr marL="0" indent="0">
              <a:buNone/>
            </a:pPr>
            <a:r>
              <a:rPr lang="en-US" dirty="0" smtClean="0">
                <a:latin typeface="Berlin Sans FB Demi" panose="020E0802020502020306" pitchFamily="34" charset="0"/>
              </a:rPr>
              <a:t>. . . is here Friday, November 18</a:t>
            </a:r>
            <a:r>
              <a:rPr lang="en-US" baseline="30000" dirty="0" smtClean="0">
                <a:latin typeface="Berlin Sans FB Demi" panose="020E0802020502020306" pitchFamily="34" charset="0"/>
              </a:rPr>
              <a:t>th</a:t>
            </a:r>
            <a:r>
              <a:rPr lang="en-US" dirty="0" smtClean="0">
                <a:latin typeface="Berlin Sans FB Demi" panose="020E0802020502020306" pitchFamily="34" charset="0"/>
              </a:rPr>
              <a:t> at LUNCH in the Library Computer Lab.</a:t>
            </a:r>
          </a:p>
          <a:p>
            <a:pPr marL="0" indent="0">
              <a:buNone/>
            </a:pPr>
            <a:endParaRPr lang="en-US" dirty="0">
              <a:latin typeface="Berlin Sans FB Demi" panose="020E0802020502020306" pitchFamily="34" charset="0"/>
            </a:endParaRPr>
          </a:p>
          <a:p>
            <a:pPr marL="0" indent="0">
              <a:buNone/>
            </a:pPr>
            <a:endParaRPr lang="en-US" dirty="0">
              <a:latin typeface="Berlin Sans FB Demi" panose="020E0802020502020306" pitchFamily="34" charset="0"/>
            </a:endParaRPr>
          </a:p>
        </p:txBody>
      </p:sp>
      <p:pic>
        <p:nvPicPr>
          <p:cNvPr id="5" name="Picture 4" descr="Image result for university of calgary logo image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356992"/>
            <a:ext cx="6768752" cy="3024336"/>
          </a:xfrm>
          <a:prstGeom prst="rect">
            <a:avLst/>
          </a:prstGeom>
          <a:noFill/>
          <a:ln>
            <a:noFill/>
          </a:ln>
        </p:spPr>
      </p:pic>
    </p:spTree>
    <p:extLst>
      <p:ext uri="{BB962C8B-B14F-4D97-AF65-F5344CB8AC3E}">
        <p14:creationId xmlns:p14="http://schemas.microsoft.com/office/powerpoint/2010/main" val="92450055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574061"/>
          </a:xfrm>
          <a:blipFill>
            <a:blip r:embed="rId2"/>
            <a:tile tx="0" ty="0" sx="100000" sy="100000" flip="none" algn="tl"/>
          </a:blipFill>
        </p:spPr>
        <p:txBody>
          <a:bodyPr>
            <a:noAutofit/>
          </a:bodyPr>
          <a:lstStyle/>
          <a:p>
            <a:r>
              <a:rPr lang="en-US" sz="5400" dirty="0" smtClean="0">
                <a:latin typeface="Berlin Sans FB Demi" panose="020E0802020502020306" pitchFamily="34" charset="0"/>
              </a:rPr>
              <a:t>SFU </a:t>
            </a:r>
            <a:r>
              <a:rPr lang="en-US" sz="5400" smtClean="0">
                <a:latin typeface="Berlin Sans FB Demi" panose="020E0802020502020306" pitchFamily="34" charset="0"/>
              </a:rPr>
              <a:t>will be </a:t>
            </a:r>
            <a:r>
              <a:rPr lang="en-US" sz="5400" dirty="0" smtClean="0">
                <a:latin typeface="Berlin Sans FB Demi" panose="020E0802020502020306" pitchFamily="34" charset="0"/>
              </a:rPr>
              <a:t>here </a:t>
            </a:r>
            <a:r>
              <a:rPr lang="en-US" sz="5400" i="1" dirty="0" smtClean="0">
                <a:latin typeface="Berlin Sans FB Demi" panose="020E0802020502020306" pitchFamily="34" charset="0"/>
              </a:rPr>
              <a:t>next</a:t>
            </a:r>
            <a:r>
              <a:rPr lang="en-US" sz="5400" dirty="0" smtClean="0">
                <a:latin typeface="Berlin Sans FB Demi" panose="020E0802020502020306" pitchFamily="34" charset="0"/>
              </a:rPr>
              <a:t> . . . Thursday, November 24</a:t>
            </a:r>
            <a:r>
              <a:rPr lang="en-US" sz="5400" baseline="30000" dirty="0" smtClean="0">
                <a:latin typeface="Berlin Sans FB Demi" panose="020E0802020502020306" pitchFamily="34" charset="0"/>
              </a:rPr>
              <a:t>th</a:t>
            </a:r>
            <a:r>
              <a:rPr lang="en-US" sz="5400" dirty="0" smtClean="0">
                <a:latin typeface="Berlin Sans FB Demi" panose="020E0802020502020306" pitchFamily="34" charset="0"/>
              </a:rPr>
              <a:t>!!</a:t>
            </a:r>
            <a:endParaRPr lang="en-US" sz="5400" dirty="0">
              <a:latin typeface="Berlin Sans FB Demi" panose="020E0802020502020306" pitchFamily="34" charset="0"/>
            </a:endParaRPr>
          </a:p>
        </p:txBody>
      </p:sp>
      <p:sp>
        <p:nvSpPr>
          <p:cNvPr id="3" name="Content Placeholder 2"/>
          <p:cNvSpPr>
            <a:spLocks noGrp="1"/>
          </p:cNvSpPr>
          <p:nvPr>
            <p:ph idx="1"/>
          </p:nvPr>
        </p:nvSpPr>
        <p:spPr>
          <a:xfrm>
            <a:off x="127364" y="1844824"/>
            <a:ext cx="8928992" cy="4896544"/>
          </a:xfrm>
          <a:blipFill>
            <a:blip r:embed="rId2"/>
            <a:tile tx="0" ty="0" sx="100000" sy="100000" flip="none" algn="tl"/>
          </a:blipFill>
        </p:spPr>
        <p:txBody>
          <a:bodyPr/>
          <a:lstStyle/>
          <a:p>
            <a:pPr marL="0" indent="0">
              <a:buNone/>
            </a:pPr>
            <a:endParaRPr lang="en-US" dirty="0" smtClean="0"/>
          </a:p>
          <a:p>
            <a:pPr marL="0" indent="0">
              <a:buNone/>
            </a:pPr>
            <a:r>
              <a:rPr lang="en-US" sz="3600" dirty="0" smtClean="0">
                <a:latin typeface="Berlin Sans FB Demi" panose="020E0802020502020306" pitchFamily="34" charset="0"/>
              </a:rPr>
              <a:t>SFU will be here </a:t>
            </a:r>
            <a:r>
              <a:rPr lang="en-US" sz="3600" i="1" dirty="0" smtClean="0">
                <a:latin typeface="Berlin Sans FB Demi" panose="020E0802020502020306" pitchFamily="34" charset="0"/>
              </a:rPr>
              <a:t>next</a:t>
            </a:r>
            <a:r>
              <a:rPr lang="en-US" sz="3600" dirty="0" smtClean="0">
                <a:latin typeface="Berlin Sans FB Demi" panose="020E0802020502020306" pitchFamily="34" charset="0"/>
              </a:rPr>
              <a:t> Thursday, November 24</a:t>
            </a:r>
            <a:r>
              <a:rPr lang="en-US" sz="3600" baseline="30000" dirty="0" smtClean="0">
                <a:latin typeface="Berlin Sans FB Demi" panose="020E0802020502020306" pitchFamily="34" charset="0"/>
              </a:rPr>
              <a:t>th</a:t>
            </a:r>
            <a:r>
              <a:rPr lang="en-US" sz="3600" dirty="0" smtClean="0">
                <a:latin typeface="Berlin Sans FB Demi" panose="020E0802020502020306" pitchFamily="34" charset="0"/>
              </a:rPr>
              <a:t> at FLEX and LUNCH in the Library Computer Lab.</a:t>
            </a:r>
          </a:p>
          <a:p>
            <a:pPr marL="0" indent="0">
              <a:buNone/>
            </a:pPr>
            <a:endParaRPr lang="en-US" dirty="0"/>
          </a:p>
          <a:p>
            <a:pPr marL="0" indent="0">
              <a:buNone/>
            </a:pPr>
            <a:endParaRPr lang="en-US" dirty="0"/>
          </a:p>
        </p:txBody>
      </p:sp>
      <p:pic>
        <p:nvPicPr>
          <p:cNvPr id="4" name="Picture 3" descr="Image result for sfu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827350"/>
            <a:ext cx="2971800" cy="2705100"/>
          </a:xfrm>
          <a:prstGeom prst="rect">
            <a:avLst/>
          </a:prstGeom>
          <a:noFill/>
          <a:ln w="57150">
            <a:solidFill>
              <a:srgbClr val="FF0000"/>
            </a:solidFill>
          </a:ln>
        </p:spPr>
      </p:pic>
    </p:spTree>
    <p:extLst>
      <p:ext uri="{BB962C8B-B14F-4D97-AF65-F5344CB8AC3E}">
        <p14:creationId xmlns:p14="http://schemas.microsoft.com/office/powerpoint/2010/main" val="426378662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116632"/>
            <a:ext cx="8928992" cy="1301006"/>
          </a:xfrm>
          <a:solidFill>
            <a:srgbClr val="66CCFF"/>
          </a:solidFill>
        </p:spPr>
        <p:txBody>
          <a:bodyPr>
            <a:normAutofit/>
          </a:bodyPr>
          <a:lstStyle/>
          <a:p>
            <a:r>
              <a:rPr lang="en-US" dirty="0">
                <a:latin typeface="Berlin Sans FB Demi" panose="020E0802020502020306" pitchFamily="34" charset="0"/>
              </a:rPr>
              <a:t>Scholarship Meeting </a:t>
            </a:r>
          </a:p>
        </p:txBody>
      </p:sp>
      <p:sp>
        <p:nvSpPr>
          <p:cNvPr id="3" name="Content Placeholder 2"/>
          <p:cNvSpPr>
            <a:spLocks noGrp="1"/>
          </p:cNvSpPr>
          <p:nvPr>
            <p:ph idx="1"/>
          </p:nvPr>
        </p:nvSpPr>
        <p:spPr>
          <a:xfrm>
            <a:off x="107505" y="1484785"/>
            <a:ext cx="8928992" cy="5256584"/>
          </a:xfrm>
          <a:solidFill>
            <a:srgbClr val="66CCFF"/>
          </a:solidFill>
        </p:spPr>
        <p:txBody>
          <a:bodyPr/>
          <a:lstStyle/>
          <a:p>
            <a:pPr marL="0" indent="0">
              <a:buNone/>
            </a:pPr>
            <a:r>
              <a:rPr lang="en-US" dirty="0" smtClean="0">
                <a:latin typeface="Berlin Sans FB Demi" panose="020E0802020502020306" pitchFamily="34" charset="0"/>
              </a:rPr>
              <a:t>DATES:   Tuesday </a:t>
            </a:r>
            <a:r>
              <a:rPr lang="en-US" dirty="0">
                <a:latin typeface="Berlin Sans FB Demi" panose="020E0802020502020306" pitchFamily="34" charset="0"/>
              </a:rPr>
              <a:t>November </a:t>
            </a:r>
            <a:r>
              <a:rPr lang="en-US" dirty="0" smtClean="0">
                <a:latin typeface="Berlin Sans FB Demi" panose="020E0802020502020306" pitchFamily="34" charset="0"/>
              </a:rPr>
              <a:t>22</a:t>
            </a:r>
            <a:r>
              <a:rPr lang="en-US" baseline="30000" dirty="0" smtClean="0">
                <a:latin typeface="Berlin Sans FB Demi" panose="020E0802020502020306" pitchFamily="34" charset="0"/>
              </a:rPr>
              <a:t>nd.</a:t>
            </a:r>
          </a:p>
          <a:p>
            <a:r>
              <a:rPr lang="en-US" dirty="0" smtClean="0">
                <a:latin typeface="Berlin Sans FB Demi" panose="020E0802020502020306" pitchFamily="34" charset="0"/>
              </a:rPr>
              <a:t> Place</a:t>
            </a:r>
            <a:r>
              <a:rPr lang="en-US" dirty="0">
                <a:latin typeface="Berlin Sans FB Demi" panose="020E0802020502020306" pitchFamily="34" charset="0"/>
              </a:rPr>
              <a:t>: Library</a:t>
            </a:r>
          </a:p>
          <a:p>
            <a:r>
              <a:rPr lang="en-US" dirty="0">
                <a:latin typeface="Berlin Sans FB Demi" panose="020E0802020502020306" pitchFamily="34" charset="0"/>
              </a:rPr>
              <a:t>Time: </a:t>
            </a:r>
            <a:r>
              <a:rPr lang="en-US" dirty="0" smtClean="0">
                <a:latin typeface="Berlin Sans FB Demi" panose="020E0802020502020306" pitchFamily="34" charset="0"/>
              </a:rPr>
              <a:t>3:15 pm -4:00 pm</a:t>
            </a:r>
            <a:endParaRPr lang="en-US" dirty="0">
              <a:latin typeface="Berlin Sans FB Demi" panose="020E0802020502020306" pitchFamily="34" charset="0"/>
            </a:endParaRPr>
          </a:p>
          <a:p>
            <a:pPr marL="0" indent="0">
              <a:buNone/>
            </a:pPr>
            <a:r>
              <a:rPr lang="en-US" dirty="0">
                <a:latin typeface="Berlin Sans FB Demi" panose="020E0802020502020306" pitchFamily="34" charset="0"/>
              </a:rPr>
              <a:t> </a:t>
            </a:r>
          </a:p>
          <a:p>
            <a:r>
              <a:rPr lang="en-US" dirty="0">
                <a:latin typeface="Berlin Sans FB Demi" panose="020E0802020502020306" pitchFamily="34" charset="0"/>
              </a:rPr>
              <a:t>Please mark your calendar </a:t>
            </a:r>
          </a:p>
          <a:p>
            <a:r>
              <a:rPr lang="en-US" dirty="0">
                <a:latin typeface="Berlin Sans FB Demi" panose="020E0802020502020306" pitchFamily="34" charset="0"/>
              </a:rPr>
              <a:t>Bring your questions</a:t>
            </a:r>
          </a:p>
          <a:p>
            <a:pPr marL="0" indent="0">
              <a:buNone/>
            </a:pPr>
            <a:endParaRPr lang="en-US" dirty="0"/>
          </a:p>
        </p:txBody>
      </p:sp>
      <p:pic>
        <p:nvPicPr>
          <p:cNvPr id="1026" name="Picture 2" descr="C:\Users\dsparks\AppData\Local\Microsoft\Windows\Temporary Internet Files\Content.IE5\FVGQNYWT\shark-tank-village-schoalrships-600x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684" y="2924945"/>
            <a:ext cx="3456384"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sparks\AppData\Local\Microsoft\Windows\Temporary Internet Files\Content.IE5\I92DR1YO\1786981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8623"/>
            <a:ext cx="1440160" cy="109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0752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6" y="116632"/>
            <a:ext cx="8928992" cy="1301006"/>
          </a:xfrm>
          <a:blipFill>
            <a:blip r:embed="rId2"/>
            <a:tile tx="0" ty="0" sx="100000" sy="100000" flip="none" algn="tl"/>
          </a:blipFill>
        </p:spPr>
        <p:txBody>
          <a:bodyPr>
            <a:normAutofit fontScale="90000"/>
          </a:bodyPr>
          <a:lstStyle/>
          <a:p>
            <a:r>
              <a:rPr lang="en-US" b="1" dirty="0" smtClean="0"/>
              <a:t/>
            </a:r>
            <a:br>
              <a:rPr lang="en-US" b="1" dirty="0" smtClean="0"/>
            </a:br>
            <a:r>
              <a:rPr lang="en-US" dirty="0" smtClean="0">
                <a:latin typeface="Bernard MT Condensed" panose="02050806060905020404" pitchFamily="18" charset="0"/>
              </a:rPr>
              <a:t>Grade </a:t>
            </a:r>
            <a:r>
              <a:rPr lang="en-US" dirty="0">
                <a:latin typeface="Bernard MT Condensed" panose="02050806060905020404" pitchFamily="18" charset="0"/>
              </a:rPr>
              <a:t>12’s   Important information here!</a:t>
            </a:r>
            <a:br>
              <a:rPr lang="en-US" dirty="0">
                <a:latin typeface="Bernard MT Condensed" panose="02050806060905020404" pitchFamily="18" charset="0"/>
              </a:rPr>
            </a:br>
            <a:endParaRPr lang="en-US" dirty="0">
              <a:latin typeface="Bernard MT Condensed" panose="02050806060905020404" pitchFamily="18" charset="0"/>
            </a:endParaRPr>
          </a:p>
        </p:txBody>
      </p:sp>
      <p:sp>
        <p:nvSpPr>
          <p:cNvPr id="3" name="Content Placeholder 2"/>
          <p:cNvSpPr>
            <a:spLocks noGrp="1"/>
          </p:cNvSpPr>
          <p:nvPr>
            <p:ph idx="1"/>
          </p:nvPr>
        </p:nvSpPr>
        <p:spPr>
          <a:xfrm>
            <a:off x="0" y="1484784"/>
            <a:ext cx="9144000" cy="5328592"/>
          </a:xfrm>
          <a:blipFill>
            <a:blip r:embed="rId2"/>
            <a:tile tx="0" ty="0" sx="100000" sy="100000" flip="none" algn="tl"/>
          </a:blipFill>
        </p:spPr>
        <p:txBody>
          <a:bodyPr>
            <a:normAutofit/>
          </a:bodyPr>
          <a:lstStyle/>
          <a:p>
            <a:pPr marL="0" indent="0">
              <a:buNone/>
            </a:pPr>
            <a:r>
              <a:rPr lang="en-US" sz="3600" dirty="0">
                <a:latin typeface="Bernard MT Condensed" panose="02050806060905020404" pitchFamily="18" charset="0"/>
              </a:rPr>
              <a:t>Your Grad Transition Package( the yellow one) is due </a:t>
            </a:r>
            <a:r>
              <a:rPr lang="en-US" sz="3600" b="1" dirty="0">
                <a:latin typeface="Bernard MT Condensed" panose="02050806060905020404" pitchFamily="18" charset="0"/>
              </a:rPr>
              <a:t>Dec 15</a:t>
            </a:r>
            <a:r>
              <a:rPr lang="en-US" sz="3600" dirty="0">
                <a:latin typeface="Bernard MT Condensed" panose="02050806060905020404" pitchFamily="18" charset="0"/>
              </a:rPr>
              <a:t>. You can hand this in to the Grad transition office at the end of the Grand Hall. Those people who get their packages in by that date will be entered into a draw for </a:t>
            </a:r>
            <a:r>
              <a:rPr lang="en-US" sz="3600" b="1" dirty="0">
                <a:latin typeface="Bernard MT Condensed" panose="02050806060905020404" pitchFamily="18" charset="0"/>
              </a:rPr>
              <a:t>two grad dinner dance tickets</a:t>
            </a:r>
            <a:r>
              <a:rPr lang="en-US" sz="3600" dirty="0">
                <a:latin typeface="Bernard MT Condensed" panose="02050806060905020404" pitchFamily="18" charset="0"/>
              </a:rPr>
              <a:t>. </a:t>
            </a:r>
          </a:p>
          <a:p>
            <a:pPr marL="0" indent="0">
              <a:buNone/>
            </a:pPr>
            <a:endParaRPr lang="en-US" sz="3600" dirty="0">
              <a:latin typeface="Bernard MT Condensed" panose="02050806060905020404" pitchFamily="18" charset="0"/>
            </a:endParaRPr>
          </a:p>
          <a:p>
            <a:pPr marL="0" indent="0">
              <a:buNone/>
            </a:pPr>
            <a:r>
              <a:rPr lang="en-US" sz="3600" dirty="0">
                <a:latin typeface="Bernard MT Condensed" panose="02050806060905020404" pitchFamily="18" charset="0"/>
              </a:rPr>
              <a:t>If you have any questions see </a:t>
            </a:r>
            <a:r>
              <a:rPr lang="en-US" sz="3600" dirty="0" err="1">
                <a:latin typeface="Bernard MT Condensed" panose="02050806060905020404" pitchFamily="18" charset="0"/>
              </a:rPr>
              <a:t>Mrs</a:t>
            </a:r>
            <a:r>
              <a:rPr lang="en-US" sz="3600" dirty="0">
                <a:latin typeface="Bernard MT Condensed" panose="02050806060905020404" pitchFamily="18" charset="0"/>
              </a:rPr>
              <a:t> Nunn or </a:t>
            </a:r>
            <a:r>
              <a:rPr lang="en-US" sz="3600" dirty="0" err="1">
                <a:latin typeface="Bernard MT Condensed" panose="02050806060905020404" pitchFamily="18" charset="0"/>
              </a:rPr>
              <a:t>Mrs</a:t>
            </a:r>
            <a:r>
              <a:rPr lang="en-US" sz="3600" dirty="0">
                <a:latin typeface="Bernard MT Condensed" panose="02050806060905020404" pitchFamily="18" charset="0"/>
              </a:rPr>
              <a:t> Gay.</a:t>
            </a:r>
          </a:p>
          <a:p>
            <a:pPr marL="0" indent="0">
              <a:buNone/>
            </a:pPr>
            <a:endParaRPr lang="en-US" dirty="0"/>
          </a:p>
        </p:txBody>
      </p:sp>
    </p:spTree>
    <p:extLst>
      <p:ext uri="{BB962C8B-B14F-4D97-AF65-F5344CB8AC3E}">
        <p14:creationId xmlns:p14="http://schemas.microsoft.com/office/powerpoint/2010/main" val="324072291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HWSS Grad Council Purdy’s Fundraiser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038600"/>
            <a:ext cx="2819400" cy="2819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4659" y="128012"/>
            <a:ext cx="2673101" cy="177698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05000" cy="1905000"/>
          </a:xfrm>
          <a:prstGeom prst="rect">
            <a:avLst/>
          </a:prstGeom>
        </p:spPr>
      </p:pic>
      <p:sp>
        <p:nvSpPr>
          <p:cNvPr id="8" name="TextBox 7"/>
          <p:cNvSpPr txBox="1"/>
          <p:nvPr/>
        </p:nvSpPr>
        <p:spPr>
          <a:xfrm>
            <a:off x="533401" y="3428500"/>
            <a:ext cx="5791200" cy="2862322"/>
          </a:xfrm>
          <a:prstGeom prst="rect">
            <a:avLst/>
          </a:prstGeom>
          <a:noFill/>
        </p:spPr>
        <p:txBody>
          <a:bodyPr wrap="square" lIns="91435" tIns="45718" rIns="91435" bIns="45718" rtlCol="0">
            <a:spAutoFit/>
          </a:bodyPr>
          <a:lstStyle/>
          <a:p>
            <a:pPr fontAlgn="auto">
              <a:spcBef>
                <a:spcPts val="0"/>
              </a:spcBef>
              <a:spcAft>
                <a:spcPts val="0"/>
              </a:spcAft>
            </a:pPr>
            <a:r>
              <a:rPr lang="en-US" sz="2000" b="0" dirty="0">
                <a:solidFill>
                  <a:srgbClr val="FFFFFF"/>
                </a:solidFill>
                <a:latin typeface="Calibri"/>
                <a:cs typeface="+mn-cs"/>
              </a:rPr>
              <a:t>Go to </a:t>
            </a:r>
            <a:r>
              <a:rPr lang="en-US" sz="2000" b="0" dirty="0">
                <a:solidFill>
                  <a:srgbClr val="FFFFFF"/>
                </a:solidFill>
                <a:latin typeface="Calibri"/>
                <a:cs typeface="+mn-cs"/>
                <a:hlinkClick r:id="rId6"/>
              </a:rPr>
              <a:t>https://www.purdysgpp.com/join/35257</a:t>
            </a:r>
            <a:r>
              <a:rPr lang="en-US" sz="2000" b="0" dirty="0">
                <a:solidFill>
                  <a:srgbClr val="FFFFFF"/>
                </a:solidFill>
                <a:latin typeface="Calibri"/>
                <a:cs typeface="+mn-cs"/>
              </a:rPr>
              <a:t> to place your order today!</a:t>
            </a:r>
          </a:p>
          <a:p>
            <a:pPr fontAlgn="auto">
              <a:spcBef>
                <a:spcPts val="0"/>
              </a:spcBef>
              <a:spcAft>
                <a:spcPts val="0"/>
              </a:spcAft>
            </a:pPr>
            <a:endParaRPr lang="en-US" sz="2000" b="0" dirty="0">
              <a:solidFill>
                <a:srgbClr val="FFFFFF"/>
              </a:solidFill>
              <a:latin typeface="Calibri"/>
              <a:cs typeface="+mn-cs"/>
            </a:endParaRPr>
          </a:p>
          <a:p>
            <a:pPr fontAlgn="auto">
              <a:spcBef>
                <a:spcPts val="0"/>
              </a:spcBef>
              <a:spcAft>
                <a:spcPts val="0"/>
              </a:spcAft>
            </a:pPr>
            <a:r>
              <a:rPr lang="en-US" sz="2000" b="0" dirty="0">
                <a:solidFill>
                  <a:srgbClr val="FFFFFF"/>
                </a:solidFill>
                <a:latin typeface="Calibri"/>
                <a:cs typeface="+mn-cs"/>
              </a:rPr>
              <a:t>After you’ve logged in or registered for an account, you can use the Shop Online tab to buy some amazing chocolates or invite other members to join and support our fundraiser. </a:t>
            </a:r>
          </a:p>
          <a:p>
            <a:pPr fontAlgn="auto">
              <a:spcBef>
                <a:spcPts val="0"/>
              </a:spcBef>
              <a:spcAft>
                <a:spcPts val="0"/>
              </a:spcAft>
            </a:pPr>
            <a:endParaRPr lang="en-US" sz="2000" b="0" dirty="0">
              <a:solidFill>
                <a:srgbClr val="FFFFFF"/>
              </a:solidFill>
              <a:latin typeface="Calibri"/>
              <a:cs typeface="+mn-cs"/>
            </a:endParaRPr>
          </a:p>
          <a:p>
            <a:pPr fontAlgn="auto">
              <a:spcBef>
                <a:spcPts val="0"/>
              </a:spcBef>
              <a:spcAft>
                <a:spcPts val="0"/>
              </a:spcAft>
            </a:pPr>
            <a:r>
              <a:rPr lang="en-US" sz="2000" b="0" dirty="0">
                <a:solidFill>
                  <a:srgbClr val="FFFFFF"/>
                </a:solidFill>
                <a:latin typeface="Calibri"/>
                <a:cs typeface="+mn-cs"/>
              </a:rPr>
              <a:t>*Deadline Date for orders is Thursday December 1</a:t>
            </a:r>
            <a:r>
              <a:rPr lang="en-US" sz="2000" b="0" baseline="30000" dirty="0">
                <a:solidFill>
                  <a:srgbClr val="FFFFFF"/>
                </a:solidFill>
                <a:latin typeface="Calibri"/>
                <a:cs typeface="+mn-cs"/>
              </a:rPr>
              <a:t>st</a:t>
            </a:r>
            <a:r>
              <a:rPr lang="en-US" sz="2000" b="0" dirty="0">
                <a:solidFill>
                  <a:srgbClr val="FFFFFF"/>
                </a:solidFill>
                <a:latin typeface="Calibri"/>
                <a:cs typeface="+mn-cs"/>
              </a:rPr>
              <a:t>*</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7884" y="0"/>
            <a:ext cx="1905000" cy="1905000"/>
          </a:xfrm>
          <a:prstGeom prst="rect">
            <a:avLst/>
          </a:prstGeom>
        </p:spPr>
      </p:pic>
    </p:spTree>
    <p:extLst>
      <p:ext uri="{BB962C8B-B14F-4D97-AF65-F5344CB8AC3E}">
        <p14:creationId xmlns:p14="http://schemas.microsoft.com/office/powerpoint/2010/main" val="67584910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WordArt 3"/>
          <p:cNvSpPr>
            <a:spLocks noChangeArrowheads="1" noChangeShapeType="1" noTextEdit="1"/>
          </p:cNvSpPr>
          <p:nvPr/>
        </p:nvSpPr>
        <p:spPr bwMode="auto">
          <a:xfrm>
            <a:off x="251645" y="476672"/>
            <a:ext cx="8208913" cy="1872208"/>
          </a:xfrm>
          <a:prstGeom prst="rect">
            <a:avLst/>
          </a:prstGeom>
        </p:spPr>
        <p:txBody>
          <a:bodyPr wrap="none" lIns="91262" tIns="45633" rIns="91262" bIns="45633" fromWordArt="1">
            <a:prstTxWarp prst="textPlain">
              <a:avLst>
                <a:gd name="adj" fmla="val 50009"/>
              </a:avLst>
            </a:prstTxWarp>
            <a:scene3d>
              <a:camera prst="legacyObliqueRight"/>
              <a:lightRig rig="legacyHarsh3" dir="t"/>
            </a:scene3d>
            <a:sp3d extrusionH="100000" prstMaterial="legacyMatte">
              <a:extrusionClr>
                <a:srgbClr val="663300"/>
              </a:extrusionClr>
            </a:sp3d>
          </a:bodyPr>
          <a:lstStyle/>
          <a:p>
            <a:pPr algn="ctr"/>
            <a:r>
              <a:rPr lang="en-US" sz="3600" kern="10" dirty="0">
                <a:ln w="9525">
                  <a:round/>
                  <a:headEnd/>
                  <a:tailEnd/>
                </a:ln>
                <a:solidFill>
                  <a:srgbClr val="800000">
                    <a:alpha val="98822"/>
                  </a:srgbClr>
                </a:solidFill>
                <a:latin typeface="Papyrus"/>
              </a:rPr>
              <a:t>KODIAK</a:t>
            </a:r>
          </a:p>
          <a:p>
            <a:pPr algn="ctr"/>
            <a:r>
              <a:rPr lang="en-US" sz="3600" kern="10" dirty="0">
                <a:ln w="9525">
                  <a:round/>
                  <a:headEnd/>
                  <a:tailEnd/>
                </a:ln>
                <a:solidFill>
                  <a:srgbClr val="800000">
                    <a:alpha val="98822"/>
                  </a:srgbClr>
                </a:solidFill>
                <a:latin typeface="Papyrus"/>
              </a:rPr>
              <a:t>ATHLETICS</a:t>
            </a:r>
          </a:p>
        </p:txBody>
      </p:sp>
      <p:pic>
        <p:nvPicPr>
          <p:cNvPr id="9" name="Picture 4" descr="Bear full 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249" y="3572075"/>
            <a:ext cx="1997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theme/theme1.xml><?xml version="1.0" encoding="utf-8"?>
<a:theme xmlns:a="http://schemas.openxmlformats.org/drawingml/2006/main" name="WritingDesignTemplate">
  <a:themeElements>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WritingDesignTemplate">
  <a:themeElements>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WritingDesignTemplate">
  <a:themeElements>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Library Kodiak">
  <a:themeElements>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Library Kodi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rary Kodi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brary Kodi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brary Kodi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brary Kodi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brary Kodi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brary Kodi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brary Kodi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brary Kodi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brary Kodi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brary Kodi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Library Kodiak">
  <a:themeElements>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Library Kodi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rary Kodi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brary Kodi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brary Kodi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brary Kodi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brary Kodi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brary Kodi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brary Kodi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brary Kodi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brary Kodi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brary Kodi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8_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1_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Library Kodiak">
  <a:themeElements>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Library Kodi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rary Kodi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brary Kodi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brary Kodi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brary Kodi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brary Kodi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brary Kodi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brary Kodi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brary Kodi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brary Kodi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brary Kodi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Purple Segoe 4-3 template-template_April-17-2007">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3.xml><?xml version="1.0" encoding="utf-8"?>
<a:theme xmlns:a="http://schemas.openxmlformats.org/drawingml/2006/main" name="4_Library Kodiak">
  <a:themeElements>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Library Kodi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rary Kodi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brary Kodi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brary Kodi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brary Kodi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brary Kodi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brary Kodi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brary Kodi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brary Kodi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brary Kodi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brary Kodi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_Default">
  <a:themeElements>
    <a:clrScheme name="Default">
      <a:dk1>
        <a:srgbClr val="000000"/>
      </a:dk1>
      <a:lt1>
        <a:srgbClr val="000000"/>
      </a:lt1>
      <a:dk2>
        <a:srgbClr val="A7A7A7"/>
      </a:dk2>
      <a:lt2>
        <a:srgbClr val="535353"/>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1B6BBC"/>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000000"/>
            </a:solidFill>
            <a:effectLst/>
            <a:uFillTx/>
            <a:latin typeface="Avenir Light"/>
            <a:ea typeface="Avenir Light"/>
            <a:cs typeface="Avenir Light"/>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1B6BBC"/>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000000"/>
            </a:solidFill>
            <a:effectLst/>
            <a:uFillTx/>
            <a:latin typeface="Avenir Light"/>
            <a:ea typeface="Avenir Light"/>
            <a:cs typeface="Avenir Light"/>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6.xml><?xml version="1.0" encoding="utf-8"?>
<a:theme xmlns:a="http://schemas.openxmlformats.org/drawingml/2006/main" name="12_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ibrary Kodiak">
  <a:themeElements>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Library Kodi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rary Kodi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brary Kodi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brary Kodi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brary Kodi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brary Kodi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brary Kodi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brary Kodi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brary Kodi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brary Kodi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brary Kodi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brary Kodi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WritingDesignTemplate">
  <a:themeElements>
    <a:clrScheme name="1_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1_WritingDesignTemplate">
      <a:majorFont>
        <a:latin typeface="Arial"/>
        <a:ea typeface=""/>
        <a:cs typeface=""/>
      </a:majorFont>
      <a:minorFont>
        <a:latin typeface="Arial"/>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Writing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WritingDesignTemplate">
  <a:themeElements>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WritingDesignTemplate">
  <a:themeElements>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WritingDesignTemplate">
  <a:themeElements>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WritingDesignTemplate">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15407580E0F7459109ED0382AB7266" ma:contentTypeVersion="0" ma:contentTypeDescription="Create a new document." ma:contentTypeScope="" ma:versionID="8a2e6152cbcc4e33e168cd165aeb522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BFC202-EBA0-49FF-AEDD-A1641EE6C50B}">
  <ds:schemaRefs>
    <ds:schemaRef ds:uri="http://purl.org/dc/dcmitype/"/>
    <ds:schemaRef ds:uri="http://purl.org/dc/terms/"/>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3C24D32-8F1B-47CB-84B2-3EAC78F0D5A1}">
  <ds:schemaRefs>
    <ds:schemaRef ds:uri="http://schemas.microsoft.com/sharepoint/v3/contenttype/forms"/>
  </ds:schemaRefs>
</ds:datastoreItem>
</file>

<file path=customXml/itemProps3.xml><?xml version="1.0" encoding="utf-8"?>
<ds:datastoreItem xmlns:ds="http://schemas.openxmlformats.org/officeDocument/2006/customXml" ds:itemID="{E03A715C-4AF0-42A0-9A6B-EA75A3D91C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60629</TotalTime>
  <Words>662</Words>
  <Application>Microsoft Office PowerPoint</Application>
  <PresentationFormat>On-screen Show (4:3)</PresentationFormat>
  <Paragraphs>103</Paragraphs>
  <Slides>21</Slides>
  <Notes>6</Notes>
  <HiddenSlides>0</HiddenSlides>
  <MMClips>0</MMClips>
  <ScaleCrop>false</ScaleCrop>
  <HeadingPairs>
    <vt:vector size="4" baseType="variant">
      <vt:variant>
        <vt:lpstr>Theme</vt:lpstr>
      </vt:variant>
      <vt:variant>
        <vt:i4>28</vt:i4>
      </vt:variant>
      <vt:variant>
        <vt:lpstr>Slide Titles</vt:lpstr>
      </vt:variant>
      <vt:variant>
        <vt:i4>21</vt:i4>
      </vt:variant>
    </vt:vector>
  </HeadingPairs>
  <TitlesOfParts>
    <vt:vector size="49" baseType="lpstr">
      <vt:lpstr>WritingDesignTemplate</vt:lpstr>
      <vt:lpstr>Custom Design</vt:lpstr>
      <vt:lpstr>Library Kodiak</vt:lpstr>
      <vt:lpstr>1_WritingDesignTemplate</vt:lpstr>
      <vt:lpstr>2_WritingDesignTemplate</vt:lpstr>
      <vt:lpstr>3_WritingDesignTemplate</vt:lpstr>
      <vt:lpstr>4_WritingDesignTemplate</vt:lpstr>
      <vt:lpstr>5_WritingDesignTemplate</vt:lpstr>
      <vt:lpstr>9_WritingDesignTemplate</vt:lpstr>
      <vt:lpstr>10_WritingDesignTemplate</vt:lpstr>
      <vt:lpstr>1_Custom Design</vt:lpstr>
      <vt:lpstr>2_Custom Design</vt:lpstr>
      <vt:lpstr>13_WritingDesignTemplate</vt:lpstr>
      <vt:lpstr>6_WritingDesignTemplate</vt:lpstr>
      <vt:lpstr>1_Library Kodiak</vt:lpstr>
      <vt:lpstr>2_Library Kodiak</vt:lpstr>
      <vt:lpstr>7_WritingDesignTemplate</vt:lpstr>
      <vt:lpstr>Office Theme</vt:lpstr>
      <vt:lpstr>8_WritingDesignTemplate</vt:lpstr>
      <vt:lpstr>11_WritingDesignTemplate</vt:lpstr>
      <vt:lpstr>3_Library Kodiak</vt:lpstr>
      <vt:lpstr>Purple Segoe 4-3 template-template_April-17-2007</vt:lpstr>
      <vt:lpstr>4_Library Kodiak</vt:lpstr>
      <vt:lpstr>14_Office Theme</vt:lpstr>
      <vt:lpstr>1_Default</vt:lpstr>
      <vt:lpstr>12_WritingDesignTemplate</vt:lpstr>
      <vt:lpstr>Retrospect</vt:lpstr>
      <vt:lpstr>8_Office Theme</vt:lpstr>
      <vt:lpstr>PowerPoint Presentation</vt:lpstr>
      <vt:lpstr>BELL SCHEDULE</vt:lpstr>
      <vt:lpstr>Girl’s Ring - FOUND</vt:lpstr>
      <vt:lpstr>PowerPoint Presentation</vt:lpstr>
      <vt:lpstr>SFU will be here next . . . Thursday, November 24th!!</vt:lpstr>
      <vt:lpstr>Scholarship Meeting </vt:lpstr>
      <vt:lpstr> Grade 12’s   Important information here! </vt:lpstr>
      <vt:lpstr>HWSS Grad Council Purdy’s Fundraiser</vt:lpstr>
      <vt:lpstr>PowerPoint Presentation</vt:lpstr>
      <vt:lpstr>Wheelchair Basketball Intramural tournament  </vt:lpstr>
      <vt:lpstr>PowerPoint Presentation</vt:lpstr>
      <vt:lpstr>HWSS OUTDOOR CLUB Get outside and get involved!!</vt:lpstr>
      <vt:lpstr>PowerPoint Presentation</vt:lpstr>
      <vt:lpstr>Just Paws </vt:lpstr>
      <vt:lpstr>Ski and Snowboard Club</vt:lpstr>
      <vt:lpstr>Attention Ski/Snowboard Club Members</vt:lpstr>
      <vt:lpstr>PowerPoint Presentation</vt:lpstr>
      <vt:lpstr>ATTN All HWSS Students</vt:lpstr>
      <vt:lpstr> HWSS Baseball hats for sale  in main office </vt:lpstr>
      <vt:lpstr>Interested in purchasing a Kodiaks lanyard?!  $5 at the office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February 17th</dc:title>
  <dc:subject/>
  <dc:creator>Chaffee, Paul</dc:creator>
  <cp:keywords/>
  <dc:description/>
  <cp:lastModifiedBy>Sparks, Dolores</cp:lastModifiedBy>
  <cp:revision>12146</cp:revision>
  <cp:lastPrinted>2016-10-24T22:31:28Z</cp:lastPrinted>
  <dcterms:modified xsi:type="dcterms:W3CDTF">2016-11-17T23:35:19Z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0x0101002A15407580E0F7459109ED0382AB7266</vt:lpwstr>
  </property>
  <property fmtid="{D5CDD505-2E9C-101B-9397-08002B2CF9AE}" pid="4" name="Subject">
    <vt:lpwstr/>
  </property>
  <property fmtid="{D5CDD505-2E9C-101B-9397-08002B2CF9AE}" pid="5" name="Keywords">
    <vt:lpwstr/>
  </property>
  <property fmtid="{D5CDD505-2E9C-101B-9397-08002B2CF9AE}" pid="6" name="_Author">
    <vt:lpwstr>Chaffee, Paul</vt:lpwstr>
  </property>
  <property fmtid="{D5CDD505-2E9C-101B-9397-08002B2CF9AE}" pid="7" name="_Category">
    <vt:lpwstr/>
  </property>
  <property fmtid="{D5CDD505-2E9C-101B-9397-08002B2CF9AE}" pid="8" name="Slides">
    <vt:lpwstr>49</vt:lpwstr>
  </property>
  <property fmtid="{D5CDD505-2E9C-101B-9397-08002B2CF9AE}" pid="9" name="Categories">
    <vt:lpwstr/>
  </property>
  <property fmtid="{D5CDD505-2E9C-101B-9397-08002B2CF9AE}" pid="10" name="Approval Level">
    <vt:lpwstr/>
  </property>
  <property fmtid="{D5CDD505-2E9C-101B-9397-08002B2CF9AE}" pid="11" name="_Comments">
    <vt:lpwstr/>
  </property>
  <property fmtid="{D5CDD505-2E9C-101B-9397-08002B2CF9AE}" pid="12" name="Assigned To">
    <vt:lpwstr/>
  </property>
</Properties>
</file>